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8" r:id="rId3"/>
    <p:sldId id="267" r:id="rId4"/>
    <p:sldId id="269" r:id="rId5"/>
    <p:sldId id="270" r:id="rId6"/>
    <p:sldId id="271" r:id="rId7"/>
    <p:sldId id="272" r:id="rId8"/>
    <p:sldId id="273" r:id="rId9"/>
    <p:sldId id="274" r:id="rId10"/>
    <p:sldId id="275" r:id="rId11"/>
    <p:sldId id="276" r:id="rId12"/>
    <p:sldId id="277" r:id="rId13"/>
    <p:sldId id="288" r:id="rId14"/>
    <p:sldId id="279" r:id="rId15"/>
    <p:sldId id="281" r:id="rId16"/>
    <p:sldId id="282" r:id="rId17"/>
    <p:sldId id="280" r:id="rId18"/>
    <p:sldId id="284" r:id="rId19"/>
    <p:sldId id="283" r:id="rId20"/>
    <p:sldId id="285" r:id="rId21"/>
    <p:sldId id="286" r:id="rId22"/>
    <p:sldId id="287" r:id="rId23"/>
    <p:sldId id="293" r:id="rId24"/>
    <p:sldId id="294" r:id="rId25"/>
    <p:sldId id="291" r:id="rId26"/>
    <p:sldId id="292" r:id="rId27"/>
  </p:sldIdLst>
  <p:sldSz cx="12192000" cy="6858000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teusz Randak" initials="MR" lastIdx="1" clrIdx="0">
    <p:extLst>
      <p:ext uri="{19B8F6BF-5375-455C-9EA6-DF929625EA0E}">
        <p15:presenceInfo xmlns:p15="http://schemas.microsoft.com/office/powerpoint/2012/main" userId="f1b6edd80671623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69" d="100"/>
          <a:sy n="69" d="100"/>
        </p:scale>
        <p:origin x="595" y="3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38BFFFD-5947-4027-B053-A44B94E9D549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0EFD440E-5023-405D-9995-2E3A6CF59B6F}">
      <dgm:prSet/>
      <dgm:spPr/>
      <dgm:t>
        <a:bodyPr/>
        <a:lstStyle/>
        <a:p>
          <a:r>
            <a:rPr lang="pl-PL"/>
            <a:t>cpu: AMD ryzen 5 5600X</a:t>
          </a:r>
          <a:endParaRPr lang="en-US"/>
        </a:p>
      </dgm:t>
    </dgm:pt>
    <dgm:pt modelId="{A66EF60A-28B1-468B-8071-3A722BB0964B}" type="parTrans" cxnId="{49B17494-B93A-4D69-BB3C-1EB6424A9812}">
      <dgm:prSet/>
      <dgm:spPr/>
      <dgm:t>
        <a:bodyPr/>
        <a:lstStyle/>
        <a:p>
          <a:endParaRPr lang="en-US"/>
        </a:p>
      </dgm:t>
    </dgm:pt>
    <dgm:pt modelId="{C50C5489-B01D-408E-988E-93683CF234E8}" type="sibTrans" cxnId="{49B17494-B93A-4D69-BB3C-1EB6424A9812}">
      <dgm:prSet/>
      <dgm:spPr/>
      <dgm:t>
        <a:bodyPr/>
        <a:lstStyle/>
        <a:p>
          <a:endParaRPr lang="en-US"/>
        </a:p>
      </dgm:t>
    </dgm:pt>
    <dgm:pt modelId="{3B8E5750-AAC5-498E-800A-E56AA2C43D18}">
      <dgm:prSet/>
      <dgm:spPr/>
      <dgm:t>
        <a:bodyPr/>
        <a:lstStyle/>
        <a:p>
          <a:r>
            <a:rPr lang="pl-PL"/>
            <a:t>płyta główna: Asus PRIME B550M-A</a:t>
          </a:r>
          <a:endParaRPr lang="en-US"/>
        </a:p>
      </dgm:t>
    </dgm:pt>
    <dgm:pt modelId="{E16D0FD2-7874-4590-A637-5D32686CF99D}" type="parTrans" cxnId="{A2E1A081-546A-4310-9A07-8DE69D38B57D}">
      <dgm:prSet/>
      <dgm:spPr/>
      <dgm:t>
        <a:bodyPr/>
        <a:lstStyle/>
        <a:p>
          <a:endParaRPr lang="en-US"/>
        </a:p>
      </dgm:t>
    </dgm:pt>
    <dgm:pt modelId="{5A0C4C9C-7215-4768-B426-50F79FDAC7F7}" type="sibTrans" cxnId="{A2E1A081-546A-4310-9A07-8DE69D38B57D}">
      <dgm:prSet/>
      <dgm:spPr/>
      <dgm:t>
        <a:bodyPr/>
        <a:lstStyle/>
        <a:p>
          <a:endParaRPr lang="en-US"/>
        </a:p>
      </dgm:t>
    </dgm:pt>
    <dgm:pt modelId="{16CD7FB7-5FC6-403A-A47A-66734A136828}">
      <dgm:prSet/>
      <dgm:spPr/>
      <dgm:t>
        <a:bodyPr/>
        <a:lstStyle/>
        <a:p>
          <a:r>
            <a:rPr lang="pl-PL" b="0" i="0"/>
            <a:t>gpu: Nvidia RTX 3080 / AMD rx 580 </a:t>
          </a:r>
          <a:endParaRPr lang="en-US"/>
        </a:p>
      </dgm:t>
    </dgm:pt>
    <dgm:pt modelId="{90A7074B-45A1-4B71-9F17-569BAB9335BB}" type="parTrans" cxnId="{833F896F-AA93-414B-B491-E0AC6A5D9B21}">
      <dgm:prSet/>
      <dgm:spPr/>
      <dgm:t>
        <a:bodyPr/>
        <a:lstStyle/>
        <a:p>
          <a:endParaRPr lang="en-US"/>
        </a:p>
      </dgm:t>
    </dgm:pt>
    <dgm:pt modelId="{70858857-CE35-4015-9534-FDBC0FCDC119}" type="sibTrans" cxnId="{833F896F-AA93-414B-B491-E0AC6A5D9B21}">
      <dgm:prSet/>
      <dgm:spPr/>
      <dgm:t>
        <a:bodyPr/>
        <a:lstStyle/>
        <a:p>
          <a:endParaRPr lang="en-US"/>
        </a:p>
      </dgm:t>
    </dgm:pt>
    <dgm:pt modelId="{BB94771E-B3CD-4208-BB08-F084932D7333}">
      <dgm:prSet/>
      <dgm:spPr/>
      <dgm:t>
        <a:bodyPr/>
        <a:lstStyle/>
        <a:p>
          <a:r>
            <a:rPr lang="pl-PL" b="0" i="0" dirty="0"/>
            <a:t>ram: ddr4 32GB</a:t>
          </a:r>
          <a:endParaRPr lang="en-US" dirty="0"/>
        </a:p>
      </dgm:t>
    </dgm:pt>
    <dgm:pt modelId="{37D06177-DA2E-47CB-9281-06A9744690E7}" type="parTrans" cxnId="{09015486-A401-4FF8-B330-0CC01F751402}">
      <dgm:prSet/>
      <dgm:spPr/>
      <dgm:t>
        <a:bodyPr/>
        <a:lstStyle/>
        <a:p>
          <a:endParaRPr lang="en-US"/>
        </a:p>
      </dgm:t>
    </dgm:pt>
    <dgm:pt modelId="{4D68A9BE-685F-4EB1-A0E8-214D2E87C475}" type="sibTrans" cxnId="{09015486-A401-4FF8-B330-0CC01F751402}">
      <dgm:prSet/>
      <dgm:spPr/>
      <dgm:t>
        <a:bodyPr/>
        <a:lstStyle/>
        <a:p>
          <a:endParaRPr lang="en-US"/>
        </a:p>
      </dgm:t>
    </dgm:pt>
    <dgm:pt modelId="{C7607168-D1CD-4AF3-B58A-59447708D21E}">
      <dgm:prSet/>
      <dgm:spPr/>
      <dgm:t>
        <a:bodyPr/>
        <a:lstStyle/>
        <a:p>
          <a:r>
            <a:rPr lang="pl-PL" b="0" i="0"/>
            <a:t>ssd: 1Tb m.2 nvme</a:t>
          </a:r>
          <a:endParaRPr lang="en-US"/>
        </a:p>
      </dgm:t>
    </dgm:pt>
    <dgm:pt modelId="{D2D968B7-6848-44F6-B547-9B514FEDEF3E}" type="parTrans" cxnId="{50AA17F8-D179-42EA-B1B2-AC2D70D8A8F0}">
      <dgm:prSet/>
      <dgm:spPr/>
      <dgm:t>
        <a:bodyPr/>
        <a:lstStyle/>
        <a:p>
          <a:endParaRPr lang="en-US"/>
        </a:p>
      </dgm:t>
    </dgm:pt>
    <dgm:pt modelId="{A70A2C3E-1B62-495E-8E6D-BB777A9AD849}" type="sibTrans" cxnId="{50AA17F8-D179-42EA-B1B2-AC2D70D8A8F0}">
      <dgm:prSet/>
      <dgm:spPr/>
      <dgm:t>
        <a:bodyPr/>
        <a:lstStyle/>
        <a:p>
          <a:endParaRPr lang="en-US"/>
        </a:p>
      </dgm:t>
    </dgm:pt>
    <dgm:pt modelId="{29CDB6E1-CEC7-45AA-AA03-3D1D83F0B3BE}">
      <dgm:prSet/>
      <dgm:spPr/>
      <dgm:t>
        <a:bodyPr/>
        <a:lstStyle/>
        <a:p>
          <a:r>
            <a:rPr lang="pl-PL" b="0" i="0"/>
            <a:t>hdd: brak</a:t>
          </a:r>
          <a:endParaRPr lang="en-US"/>
        </a:p>
      </dgm:t>
    </dgm:pt>
    <dgm:pt modelId="{E80847A8-D3EF-4DB0-A50E-4ABBB1D7BC77}" type="parTrans" cxnId="{8EB231CC-C662-4287-90F1-39AE9B669F74}">
      <dgm:prSet/>
      <dgm:spPr/>
      <dgm:t>
        <a:bodyPr/>
        <a:lstStyle/>
        <a:p>
          <a:endParaRPr lang="en-US"/>
        </a:p>
      </dgm:t>
    </dgm:pt>
    <dgm:pt modelId="{51986708-5BD3-4300-96FB-B0A1F600A9EF}" type="sibTrans" cxnId="{8EB231CC-C662-4287-90F1-39AE9B669F74}">
      <dgm:prSet/>
      <dgm:spPr/>
      <dgm:t>
        <a:bodyPr/>
        <a:lstStyle/>
        <a:p>
          <a:endParaRPr lang="en-US"/>
        </a:p>
      </dgm:t>
    </dgm:pt>
    <dgm:pt modelId="{C448A565-A26B-4B68-843A-4E2F8F0C43FA}">
      <dgm:prSet/>
      <dgm:spPr/>
      <dgm:t>
        <a:bodyPr/>
        <a:lstStyle/>
        <a:p>
          <a:r>
            <a:rPr lang="pl-PL" b="0" i="0"/>
            <a:t>monitory: 24 calowe FHD/1440p x 2</a:t>
          </a:r>
          <a:endParaRPr lang="en-US"/>
        </a:p>
      </dgm:t>
    </dgm:pt>
    <dgm:pt modelId="{489A3CEF-8E06-4485-B08E-0AFEDD779CB4}" type="parTrans" cxnId="{90368DF1-9C45-4399-BFA4-A0BD015929B0}">
      <dgm:prSet/>
      <dgm:spPr/>
      <dgm:t>
        <a:bodyPr/>
        <a:lstStyle/>
        <a:p>
          <a:endParaRPr lang="en-US"/>
        </a:p>
      </dgm:t>
    </dgm:pt>
    <dgm:pt modelId="{5B3D6671-E720-4A62-84C6-5E8CCA64FB83}" type="sibTrans" cxnId="{90368DF1-9C45-4399-BFA4-A0BD015929B0}">
      <dgm:prSet/>
      <dgm:spPr/>
      <dgm:t>
        <a:bodyPr/>
        <a:lstStyle/>
        <a:p>
          <a:endParaRPr lang="en-US"/>
        </a:p>
      </dgm:t>
    </dgm:pt>
    <dgm:pt modelId="{820FD031-8918-45B0-960C-8BE8C91E6EF3}">
      <dgm:prSet/>
      <dgm:spPr/>
      <dgm:t>
        <a:bodyPr/>
        <a:lstStyle/>
        <a:p>
          <a:r>
            <a:rPr lang="pl-PL" dirty="0"/>
            <a:t>kamera: niedroga do pracy zdalnej + mikrofon</a:t>
          </a:r>
          <a:endParaRPr lang="en-US" dirty="0"/>
        </a:p>
      </dgm:t>
    </dgm:pt>
    <dgm:pt modelId="{930F2A5B-014F-4AF3-9791-A8E7A3769244}" type="parTrans" cxnId="{BD646DC6-9397-4914-AD4A-A30EAF74F1B0}">
      <dgm:prSet/>
      <dgm:spPr/>
      <dgm:t>
        <a:bodyPr/>
        <a:lstStyle/>
        <a:p>
          <a:endParaRPr lang="en-US"/>
        </a:p>
      </dgm:t>
    </dgm:pt>
    <dgm:pt modelId="{CE967A8C-86F1-48A8-B889-C54DD8D130D6}" type="sibTrans" cxnId="{BD646DC6-9397-4914-AD4A-A30EAF74F1B0}">
      <dgm:prSet/>
      <dgm:spPr/>
      <dgm:t>
        <a:bodyPr/>
        <a:lstStyle/>
        <a:p>
          <a:endParaRPr lang="en-US"/>
        </a:p>
      </dgm:t>
    </dgm:pt>
    <dgm:pt modelId="{CA95C857-B844-47E5-8E57-3FA865D6F8D0}" type="pres">
      <dgm:prSet presAssocID="{738BFFFD-5947-4027-B053-A44B94E9D549}" presName="Name0" presStyleCnt="0">
        <dgm:presLayoutVars>
          <dgm:dir/>
          <dgm:resizeHandles val="exact"/>
        </dgm:presLayoutVars>
      </dgm:prSet>
      <dgm:spPr/>
    </dgm:pt>
    <dgm:pt modelId="{783FD4DE-65C9-4EE0-B5A7-E879184E3E25}" type="pres">
      <dgm:prSet presAssocID="{0EFD440E-5023-405D-9995-2E3A6CF59B6F}" presName="node" presStyleLbl="node1" presStyleIdx="0" presStyleCnt="8">
        <dgm:presLayoutVars>
          <dgm:bulletEnabled val="1"/>
        </dgm:presLayoutVars>
      </dgm:prSet>
      <dgm:spPr/>
    </dgm:pt>
    <dgm:pt modelId="{AEAE6500-6C08-484F-899D-3B959661324D}" type="pres">
      <dgm:prSet presAssocID="{C50C5489-B01D-408E-988E-93683CF234E8}" presName="sibTrans" presStyleLbl="sibTrans1D1" presStyleIdx="0" presStyleCnt="7"/>
      <dgm:spPr/>
    </dgm:pt>
    <dgm:pt modelId="{37A8D373-9225-4C0D-A834-14EDD2B0CB79}" type="pres">
      <dgm:prSet presAssocID="{C50C5489-B01D-408E-988E-93683CF234E8}" presName="connectorText" presStyleLbl="sibTrans1D1" presStyleIdx="0" presStyleCnt="7"/>
      <dgm:spPr/>
    </dgm:pt>
    <dgm:pt modelId="{D7C04CD5-D436-4AE0-8680-2A4FAEACDBA4}" type="pres">
      <dgm:prSet presAssocID="{3B8E5750-AAC5-498E-800A-E56AA2C43D18}" presName="node" presStyleLbl="node1" presStyleIdx="1" presStyleCnt="8">
        <dgm:presLayoutVars>
          <dgm:bulletEnabled val="1"/>
        </dgm:presLayoutVars>
      </dgm:prSet>
      <dgm:spPr/>
    </dgm:pt>
    <dgm:pt modelId="{D30925CC-65C6-49FF-9AF3-BF8AD3F0CE1F}" type="pres">
      <dgm:prSet presAssocID="{5A0C4C9C-7215-4768-B426-50F79FDAC7F7}" presName="sibTrans" presStyleLbl="sibTrans1D1" presStyleIdx="1" presStyleCnt="7"/>
      <dgm:spPr/>
    </dgm:pt>
    <dgm:pt modelId="{701A36EE-4DC7-489B-8606-1F21F27C085D}" type="pres">
      <dgm:prSet presAssocID="{5A0C4C9C-7215-4768-B426-50F79FDAC7F7}" presName="connectorText" presStyleLbl="sibTrans1D1" presStyleIdx="1" presStyleCnt="7"/>
      <dgm:spPr/>
    </dgm:pt>
    <dgm:pt modelId="{3B27394A-0C41-4C50-A827-2238CB3BE3B5}" type="pres">
      <dgm:prSet presAssocID="{16CD7FB7-5FC6-403A-A47A-66734A136828}" presName="node" presStyleLbl="node1" presStyleIdx="2" presStyleCnt="8">
        <dgm:presLayoutVars>
          <dgm:bulletEnabled val="1"/>
        </dgm:presLayoutVars>
      </dgm:prSet>
      <dgm:spPr/>
    </dgm:pt>
    <dgm:pt modelId="{CE9A559E-9BA8-4BE4-AC1F-56282DE51018}" type="pres">
      <dgm:prSet presAssocID="{70858857-CE35-4015-9534-FDBC0FCDC119}" presName="sibTrans" presStyleLbl="sibTrans1D1" presStyleIdx="2" presStyleCnt="7"/>
      <dgm:spPr/>
    </dgm:pt>
    <dgm:pt modelId="{51F7FB30-D98F-4AF5-9A46-F3353B6708AF}" type="pres">
      <dgm:prSet presAssocID="{70858857-CE35-4015-9534-FDBC0FCDC119}" presName="connectorText" presStyleLbl="sibTrans1D1" presStyleIdx="2" presStyleCnt="7"/>
      <dgm:spPr/>
    </dgm:pt>
    <dgm:pt modelId="{325F3D72-DE63-45DB-9673-A9698A04BAB2}" type="pres">
      <dgm:prSet presAssocID="{BB94771E-B3CD-4208-BB08-F084932D7333}" presName="node" presStyleLbl="node1" presStyleIdx="3" presStyleCnt="8">
        <dgm:presLayoutVars>
          <dgm:bulletEnabled val="1"/>
        </dgm:presLayoutVars>
      </dgm:prSet>
      <dgm:spPr/>
    </dgm:pt>
    <dgm:pt modelId="{BE63E9A6-C91C-4427-A4DE-BFE5FEE8291A}" type="pres">
      <dgm:prSet presAssocID="{4D68A9BE-685F-4EB1-A0E8-214D2E87C475}" presName="sibTrans" presStyleLbl="sibTrans1D1" presStyleIdx="3" presStyleCnt="7"/>
      <dgm:spPr/>
    </dgm:pt>
    <dgm:pt modelId="{249927E0-162A-478B-8854-3C6F79BC0D96}" type="pres">
      <dgm:prSet presAssocID="{4D68A9BE-685F-4EB1-A0E8-214D2E87C475}" presName="connectorText" presStyleLbl="sibTrans1D1" presStyleIdx="3" presStyleCnt="7"/>
      <dgm:spPr/>
    </dgm:pt>
    <dgm:pt modelId="{A3247424-E2C9-4BC5-9FB5-EA4D8F08EC07}" type="pres">
      <dgm:prSet presAssocID="{C7607168-D1CD-4AF3-B58A-59447708D21E}" presName="node" presStyleLbl="node1" presStyleIdx="4" presStyleCnt="8">
        <dgm:presLayoutVars>
          <dgm:bulletEnabled val="1"/>
        </dgm:presLayoutVars>
      </dgm:prSet>
      <dgm:spPr/>
    </dgm:pt>
    <dgm:pt modelId="{B86B655A-2A01-47FA-A0B0-07EC24753323}" type="pres">
      <dgm:prSet presAssocID="{A70A2C3E-1B62-495E-8E6D-BB777A9AD849}" presName="sibTrans" presStyleLbl="sibTrans1D1" presStyleIdx="4" presStyleCnt="7"/>
      <dgm:spPr/>
    </dgm:pt>
    <dgm:pt modelId="{0A39F406-B390-433A-AA41-86D4EDDA98F7}" type="pres">
      <dgm:prSet presAssocID="{A70A2C3E-1B62-495E-8E6D-BB777A9AD849}" presName="connectorText" presStyleLbl="sibTrans1D1" presStyleIdx="4" presStyleCnt="7"/>
      <dgm:spPr/>
    </dgm:pt>
    <dgm:pt modelId="{67F5CCB1-C74A-4096-8CD0-021957A558C4}" type="pres">
      <dgm:prSet presAssocID="{29CDB6E1-CEC7-45AA-AA03-3D1D83F0B3BE}" presName="node" presStyleLbl="node1" presStyleIdx="5" presStyleCnt="8">
        <dgm:presLayoutVars>
          <dgm:bulletEnabled val="1"/>
        </dgm:presLayoutVars>
      </dgm:prSet>
      <dgm:spPr/>
    </dgm:pt>
    <dgm:pt modelId="{12C448CF-2AFA-4C8B-84DD-2AD24DE0A600}" type="pres">
      <dgm:prSet presAssocID="{51986708-5BD3-4300-96FB-B0A1F600A9EF}" presName="sibTrans" presStyleLbl="sibTrans1D1" presStyleIdx="5" presStyleCnt="7"/>
      <dgm:spPr/>
    </dgm:pt>
    <dgm:pt modelId="{7BF8D7FC-686A-4F67-8D90-F1F76F1E77AC}" type="pres">
      <dgm:prSet presAssocID="{51986708-5BD3-4300-96FB-B0A1F600A9EF}" presName="connectorText" presStyleLbl="sibTrans1D1" presStyleIdx="5" presStyleCnt="7"/>
      <dgm:spPr/>
    </dgm:pt>
    <dgm:pt modelId="{554D66F3-3D32-4F7B-AE2F-4A4B89C5852A}" type="pres">
      <dgm:prSet presAssocID="{C448A565-A26B-4B68-843A-4E2F8F0C43FA}" presName="node" presStyleLbl="node1" presStyleIdx="6" presStyleCnt="8">
        <dgm:presLayoutVars>
          <dgm:bulletEnabled val="1"/>
        </dgm:presLayoutVars>
      </dgm:prSet>
      <dgm:spPr/>
    </dgm:pt>
    <dgm:pt modelId="{A7BFCC53-FD22-42D5-9044-673CFAACDDFB}" type="pres">
      <dgm:prSet presAssocID="{5B3D6671-E720-4A62-84C6-5E8CCA64FB83}" presName="sibTrans" presStyleLbl="sibTrans1D1" presStyleIdx="6" presStyleCnt="7"/>
      <dgm:spPr/>
    </dgm:pt>
    <dgm:pt modelId="{A46BA82D-1091-4B77-92B9-E87159AB8EBE}" type="pres">
      <dgm:prSet presAssocID="{5B3D6671-E720-4A62-84C6-5E8CCA64FB83}" presName="connectorText" presStyleLbl="sibTrans1D1" presStyleIdx="6" presStyleCnt="7"/>
      <dgm:spPr/>
    </dgm:pt>
    <dgm:pt modelId="{8F3B9E9B-54C7-46F5-87F4-FB1A87375177}" type="pres">
      <dgm:prSet presAssocID="{820FD031-8918-45B0-960C-8BE8C91E6EF3}" presName="node" presStyleLbl="node1" presStyleIdx="7" presStyleCnt="8">
        <dgm:presLayoutVars>
          <dgm:bulletEnabled val="1"/>
        </dgm:presLayoutVars>
      </dgm:prSet>
      <dgm:spPr/>
    </dgm:pt>
  </dgm:ptLst>
  <dgm:cxnLst>
    <dgm:cxn modelId="{E1832703-B955-4CB7-A87E-0727B30D2327}" type="presOf" srcId="{C7607168-D1CD-4AF3-B58A-59447708D21E}" destId="{A3247424-E2C9-4BC5-9FB5-EA4D8F08EC07}" srcOrd="0" destOrd="0" presId="urn:microsoft.com/office/officeart/2016/7/layout/RepeatingBendingProcessNew"/>
    <dgm:cxn modelId="{4B900B0F-77DC-4B94-8EBA-0519DA44CBE1}" type="presOf" srcId="{820FD031-8918-45B0-960C-8BE8C91E6EF3}" destId="{8F3B9E9B-54C7-46F5-87F4-FB1A87375177}" srcOrd="0" destOrd="0" presId="urn:microsoft.com/office/officeart/2016/7/layout/RepeatingBendingProcessNew"/>
    <dgm:cxn modelId="{A01DA45D-57CA-4BCE-9144-35A3E02508C4}" type="presOf" srcId="{0EFD440E-5023-405D-9995-2E3A6CF59B6F}" destId="{783FD4DE-65C9-4EE0-B5A7-E879184E3E25}" srcOrd="0" destOrd="0" presId="urn:microsoft.com/office/officeart/2016/7/layout/RepeatingBendingProcessNew"/>
    <dgm:cxn modelId="{DA140B41-2C7C-431E-B2C3-552BD14E55FD}" type="presOf" srcId="{51986708-5BD3-4300-96FB-B0A1F600A9EF}" destId="{12C448CF-2AFA-4C8B-84DD-2AD24DE0A600}" srcOrd="0" destOrd="0" presId="urn:microsoft.com/office/officeart/2016/7/layout/RepeatingBendingProcessNew"/>
    <dgm:cxn modelId="{15A9D84E-E9C8-4FED-8F94-B46E984E6BDD}" type="presOf" srcId="{738BFFFD-5947-4027-B053-A44B94E9D549}" destId="{CA95C857-B844-47E5-8E57-3FA865D6F8D0}" srcOrd="0" destOrd="0" presId="urn:microsoft.com/office/officeart/2016/7/layout/RepeatingBendingProcessNew"/>
    <dgm:cxn modelId="{833F896F-AA93-414B-B491-E0AC6A5D9B21}" srcId="{738BFFFD-5947-4027-B053-A44B94E9D549}" destId="{16CD7FB7-5FC6-403A-A47A-66734A136828}" srcOrd="2" destOrd="0" parTransId="{90A7074B-45A1-4B71-9F17-569BAB9335BB}" sibTransId="{70858857-CE35-4015-9534-FDBC0FCDC119}"/>
    <dgm:cxn modelId="{AF183571-4FD3-4FC5-904D-A0146978AB65}" type="presOf" srcId="{A70A2C3E-1B62-495E-8E6D-BB777A9AD849}" destId="{0A39F406-B390-433A-AA41-86D4EDDA98F7}" srcOrd="1" destOrd="0" presId="urn:microsoft.com/office/officeart/2016/7/layout/RepeatingBendingProcessNew"/>
    <dgm:cxn modelId="{761A1473-7D05-44FF-838A-E2FA49CE22F1}" type="presOf" srcId="{16CD7FB7-5FC6-403A-A47A-66734A136828}" destId="{3B27394A-0C41-4C50-A827-2238CB3BE3B5}" srcOrd="0" destOrd="0" presId="urn:microsoft.com/office/officeart/2016/7/layout/RepeatingBendingProcessNew"/>
    <dgm:cxn modelId="{574F7973-034D-4AF1-80E1-346D98FD2765}" type="presOf" srcId="{5B3D6671-E720-4A62-84C6-5E8CCA64FB83}" destId="{A46BA82D-1091-4B77-92B9-E87159AB8EBE}" srcOrd="1" destOrd="0" presId="urn:microsoft.com/office/officeart/2016/7/layout/RepeatingBendingProcessNew"/>
    <dgm:cxn modelId="{CB845156-4C04-4DE9-8D69-C7A00DC8F5C4}" type="presOf" srcId="{51986708-5BD3-4300-96FB-B0A1F600A9EF}" destId="{7BF8D7FC-686A-4F67-8D90-F1F76F1E77AC}" srcOrd="1" destOrd="0" presId="urn:microsoft.com/office/officeart/2016/7/layout/RepeatingBendingProcessNew"/>
    <dgm:cxn modelId="{9B328459-50DC-40CD-9C90-A26B797F9E82}" type="presOf" srcId="{5A0C4C9C-7215-4768-B426-50F79FDAC7F7}" destId="{D30925CC-65C6-49FF-9AF3-BF8AD3F0CE1F}" srcOrd="0" destOrd="0" presId="urn:microsoft.com/office/officeart/2016/7/layout/RepeatingBendingProcessNew"/>
    <dgm:cxn modelId="{A2E1A081-546A-4310-9A07-8DE69D38B57D}" srcId="{738BFFFD-5947-4027-B053-A44B94E9D549}" destId="{3B8E5750-AAC5-498E-800A-E56AA2C43D18}" srcOrd="1" destOrd="0" parTransId="{E16D0FD2-7874-4590-A637-5D32686CF99D}" sibTransId="{5A0C4C9C-7215-4768-B426-50F79FDAC7F7}"/>
    <dgm:cxn modelId="{F5881184-FAA4-4631-B264-4E2BB8F9B24C}" type="presOf" srcId="{4D68A9BE-685F-4EB1-A0E8-214D2E87C475}" destId="{249927E0-162A-478B-8854-3C6F79BC0D96}" srcOrd="1" destOrd="0" presId="urn:microsoft.com/office/officeart/2016/7/layout/RepeatingBendingProcessNew"/>
    <dgm:cxn modelId="{4B490B85-C919-4A27-9E05-FFEAD4134899}" type="presOf" srcId="{A70A2C3E-1B62-495E-8E6D-BB777A9AD849}" destId="{B86B655A-2A01-47FA-A0B0-07EC24753323}" srcOrd="0" destOrd="0" presId="urn:microsoft.com/office/officeart/2016/7/layout/RepeatingBendingProcessNew"/>
    <dgm:cxn modelId="{09015486-A401-4FF8-B330-0CC01F751402}" srcId="{738BFFFD-5947-4027-B053-A44B94E9D549}" destId="{BB94771E-B3CD-4208-BB08-F084932D7333}" srcOrd="3" destOrd="0" parTransId="{37D06177-DA2E-47CB-9281-06A9744690E7}" sibTransId="{4D68A9BE-685F-4EB1-A0E8-214D2E87C475}"/>
    <dgm:cxn modelId="{DC71C389-9436-41CB-B272-3D5BB3C2C3D4}" type="presOf" srcId="{C50C5489-B01D-408E-988E-93683CF234E8}" destId="{AEAE6500-6C08-484F-899D-3B959661324D}" srcOrd="0" destOrd="0" presId="urn:microsoft.com/office/officeart/2016/7/layout/RepeatingBendingProcessNew"/>
    <dgm:cxn modelId="{0595D38F-8B85-4099-B675-D86E4AD0A71A}" type="presOf" srcId="{70858857-CE35-4015-9534-FDBC0FCDC119}" destId="{CE9A559E-9BA8-4BE4-AC1F-56282DE51018}" srcOrd="0" destOrd="0" presId="urn:microsoft.com/office/officeart/2016/7/layout/RepeatingBendingProcessNew"/>
    <dgm:cxn modelId="{C4126992-9DA6-4E5B-BED6-3F5CE345F179}" type="presOf" srcId="{C50C5489-B01D-408E-988E-93683CF234E8}" destId="{37A8D373-9225-4C0D-A834-14EDD2B0CB79}" srcOrd="1" destOrd="0" presId="urn:microsoft.com/office/officeart/2016/7/layout/RepeatingBendingProcessNew"/>
    <dgm:cxn modelId="{49B17494-B93A-4D69-BB3C-1EB6424A9812}" srcId="{738BFFFD-5947-4027-B053-A44B94E9D549}" destId="{0EFD440E-5023-405D-9995-2E3A6CF59B6F}" srcOrd="0" destOrd="0" parTransId="{A66EF60A-28B1-468B-8071-3A722BB0964B}" sibTransId="{C50C5489-B01D-408E-988E-93683CF234E8}"/>
    <dgm:cxn modelId="{3CB3F19B-B998-4A97-8077-58C144F7EDA8}" type="presOf" srcId="{70858857-CE35-4015-9534-FDBC0FCDC119}" destId="{51F7FB30-D98F-4AF5-9A46-F3353B6708AF}" srcOrd="1" destOrd="0" presId="urn:microsoft.com/office/officeart/2016/7/layout/RepeatingBendingProcessNew"/>
    <dgm:cxn modelId="{33AC98A3-FD7C-48EC-BC24-8F8CCE4A8341}" type="presOf" srcId="{3B8E5750-AAC5-498E-800A-E56AA2C43D18}" destId="{D7C04CD5-D436-4AE0-8680-2A4FAEACDBA4}" srcOrd="0" destOrd="0" presId="urn:microsoft.com/office/officeart/2016/7/layout/RepeatingBendingProcessNew"/>
    <dgm:cxn modelId="{770273A4-E64B-4587-BCE1-3D73C4590A21}" type="presOf" srcId="{29CDB6E1-CEC7-45AA-AA03-3D1D83F0B3BE}" destId="{67F5CCB1-C74A-4096-8CD0-021957A558C4}" srcOrd="0" destOrd="0" presId="urn:microsoft.com/office/officeart/2016/7/layout/RepeatingBendingProcessNew"/>
    <dgm:cxn modelId="{0D3D42AA-06FA-4A91-A8D9-FE825202E72C}" type="presOf" srcId="{BB94771E-B3CD-4208-BB08-F084932D7333}" destId="{325F3D72-DE63-45DB-9673-A9698A04BAB2}" srcOrd="0" destOrd="0" presId="urn:microsoft.com/office/officeart/2016/7/layout/RepeatingBendingProcessNew"/>
    <dgm:cxn modelId="{B16696B1-4FEB-434D-9D91-21C8E8C1E29C}" type="presOf" srcId="{4D68A9BE-685F-4EB1-A0E8-214D2E87C475}" destId="{BE63E9A6-C91C-4427-A4DE-BFE5FEE8291A}" srcOrd="0" destOrd="0" presId="urn:microsoft.com/office/officeart/2016/7/layout/RepeatingBendingProcessNew"/>
    <dgm:cxn modelId="{BD646DC6-9397-4914-AD4A-A30EAF74F1B0}" srcId="{738BFFFD-5947-4027-B053-A44B94E9D549}" destId="{820FD031-8918-45B0-960C-8BE8C91E6EF3}" srcOrd="7" destOrd="0" parTransId="{930F2A5B-014F-4AF3-9791-A8E7A3769244}" sibTransId="{CE967A8C-86F1-48A8-B889-C54DD8D130D6}"/>
    <dgm:cxn modelId="{8EB231CC-C662-4287-90F1-39AE9B669F74}" srcId="{738BFFFD-5947-4027-B053-A44B94E9D549}" destId="{29CDB6E1-CEC7-45AA-AA03-3D1D83F0B3BE}" srcOrd="5" destOrd="0" parTransId="{E80847A8-D3EF-4DB0-A50E-4ABBB1D7BC77}" sibTransId="{51986708-5BD3-4300-96FB-B0A1F600A9EF}"/>
    <dgm:cxn modelId="{A3FB10CF-8140-42BD-B2E5-11CDBCDDD65B}" type="presOf" srcId="{5B3D6671-E720-4A62-84C6-5E8CCA64FB83}" destId="{A7BFCC53-FD22-42D5-9044-673CFAACDDFB}" srcOrd="0" destOrd="0" presId="urn:microsoft.com/office/officeart/2016/7/layout/RepeatingBendingProcessNew"/>
    <dgm:cxn modelId="{4A3FDAE8-FC18-4E61-BCE2-A5E8192EE450}" type="presOf" srcId="{C448A565-A26B-4B68-843A-4E2F8F0C43FA}" destId="{554D66F3-3D32-4F7B-AE2F-4A4B89C5852A}" srcOrd="0" destOrd="0" presId="urn:microsoft.com/office/officeart/2016/7/layout/RepeatingBendingProcessNew"/>
    <dgm:cxn modelId="{90368DF1-9C45-4399-BFA4-A0BD015929B0}" srcId="{738BFFFD-5947-4027-B053-A44B94E9D549}" destId="{C448A565-A26B-4B68-843A-4E2F8F0C43FA}" srcOrd="6" destOrd="0" parTransId="{489A3CEF-8E06-4485-B08E-0AFEDD779CB4}" sibTransId="{5B3D6671-E720-4A62-84C6-5E8CCA64FB83}"/>
    <dgm:cxn modelId="{50AA17F8-D179-42EA-B1B2-AC2D70D8A8F0}" srcId="{738BFFFD-5947-4027-B053-A44B94E9D549}" destId="{C7607168-D1CD-4AF3-B58A-59447708D21E}" srcOrd="4" destOrd="0" parTransId="{D2D968B7-6848-44F6-B547-9B514FEDEF3E}" sibTransId="{A70A2C3E-1B62-495E-8E6D-BB777A9AD849}"/>
    <dgm:cxn modelId="{42C1E7FC-921D-456C-8DFC-3A65D3BE83B0}" type="presOf" srcId="{5A0C4C9C-7215-4768-B426-50F79FDAC7F7}" destId="{701A36EE-4DC7-489B-8606-1F21F27C085D}" srcOrd="1" destOrd="0" presId="urn:microsoft.com/office/officeart/2016/7/layout/RepeatingBendingProcessNew"/>
    <dgm:cxn modelId="{75DB2D24-D862-4BE1-AD5B-4B143BE487C0}" type="presParOf" srcId="{CA95C857-B844-47E5-8E57-3FA865D6F8D0}" destId="{783FD4DE-65C9-4EE0-B5A7-E879184E3E25}" srcOrd="0" destOrd="0" presId="urn:microsoft.com/office/officeart/2016/7/layout/RepeatingBendingProcessNew"/>
    <dgm:cxn modelId="{4BDF02F2-D7B9-4700-8830-154B1FF346E0}" type="presParOf" srcId="{CA95C857-B844-47E5-8E57-3FA865D6F8D0}" destId="{AEAE6500-6C08-484F-899D-3B959661324D}" srcOrd="1" destOrd="0" presId="urn:microsoft.com/office/officeart/2016/7/layout/RepeatingBendingProcessNew"/>
    <dgm:cxn modelId="{7450ED57-14E0-4536-8424-850870E05CD2}" type="presParOf" srcId="{AEAE6500-6C08-484F-899D-3B959661324D}" destId="{37A8D373-9225-4C0D-A834-14EDD2B0CB79}" srcOrd="0" destOrd="0" presId="urn:microsoft.com/office/officeart/2016/7/layout/RepeatingBendingProcessNew"/>
    <dgm:cxn modelId="{6749808D-782F-4D65-B700-F5F97A0E6C41}" type="presParOf" srcId="{CA95C857-B844-47E5-8E57-3FA865D6F8D0}" destId="{D7C04CD5-D436-4AE0-8680-2A4FAEACDBA4}" srcOrd="2" destOrd="0" presId="urn:microsoft.com/office/officeart/2016/7/layout/RepeatingBendingProcessNew"/>
    <dgm:cxn modelId="{D01A34A3-858C-4B7F-ACAE-6F9B2A776519}" type="presParOf" srcId="{CA95C857-B844-47E5-8E57-3FA865D6F8D0}" destId="{D30925CC-65C6-49FF-9AF3-BF8AD3F0CE1F}" srcOrd="3" destOrd="0" presId="urn:microsoft.com/office/officeart/2016/7/layout/RepeatingBendingProcessNew"/>
    <dgm:cxn modelId="{3206A06F-7184-43FF-9CCA-2E5AA2D6DFDC}" type="presParOf" srcId="{D30925CC-65C6-49FF-9AF3-BF8AD3F0CE1F}" destId="{701A36EE-4DC7-489B-8606-1F21F27C085D}" srcOrd="0" destOrd="0" presId="urn:microsoft.com/office/officeart/2016/7/layout/RepeatingBendingProcessNew"/>
    <dgm:cxn modelId="{0DAB869C-570D-4589-9C9E-18FF9FF3D807}" type="presParOf" srcId="{CA95C857-B844-47E5-8E57-3FA865D6F8D0}" destId="{3B27394A-0C41-4C50-A827-2238CB3BE3B5}" srcOrd="4" destOrd="0" presId="urn:microsoft.com/office/officeart/2016/7/layout/RepeatingBendingProcessNew"/>
    <dgm:cxn modelId="{C0F9C095-BED2-47DC-A702-6519BE452F97}" type="presParOf" srcId="{CA95C857-B844-47E5-8E57-3FA865D6F8D0}" destId="{CE9A559E-9BA8-4BE4-AC1F-56282DE51018}" srcOrd="5" destOrd="0" presId="urn:microsoft.com/office/officeart/2016/7/layout/RepeatingBendingProcessNew"/>
    <dgm:cxn modelId="{70AF365A-0992-4152-B707-1AF309CAFEF9}" type="presParOf" srcId="{CE9A559E-9BA8-4BE4-AC1F-56282DE51018}" destId="{51F7FB30-D98F-4AF5-9A46-F3353B6708AF}" srcOrd="0" destOrd="0" presId="urn:microsoft.com/office/officeart/2016/7/layout/RepeatingBendingProcessNew"/>
    <dgm:cxn modelId="{1C7BD87D-6825-4FB7-8E1D-69936DCA3EEE}" type="presParOf" srcId="{CA95C857-B844-47E5-8E57-3FA865D6F8D0}" destId="{325F3D72-DE63-45DB-9673-A9698A04BAB2}" srcOrd="6" destOrd="0" presId="urn:microsoft.com/office/officeart/2016/7/layout/RepeatingBendingProcessNew"/>
    <dgm:cxn modelId="{532C81ED-5EA8-458A-9BD5-CE28B09C77CD}" type="presParOf" srcId="{CA95C857-B844-47E5-8E57-3FA865D6F8D0}" destId="{BE63E9A6-C91C-4427-A4DE-BFE5FEE8291A}" srcOrd="7" destOrd="0" presId="urn:microsoft.com/office/officeart/2016/7/layout/RepeatingBendingProcessNew"/>
    <dgm:cxn modelId="{8CF3F157-EFFA-45B9-9D35-271FF7B15957}" type="presParOf" srcId="{BE63E9A6-C91C-4427-A4DE-BFE5FEE8291A}" destId="{249927E0-162A-478B-8854-3C6F79BC0D96}" srcOrd="0" destOrd="0" presId="urn:microsoft.com/office/officeart/2016/7/layout/RepeatingBendingProcessNew"/>
    <dgm:cxn modelId="{08881921-4400-4973-AF3D-3402462454DB}" type="presParOf" srcId="{CA95C857-B844-47E5-8E57-3FA865D6F8D0}" destId="{A3247424-E2C9-4BC5-9FB5-EA4D8F08EC07}" srcOrd="8" destOrd="0" presId="urn:microsoft.com/office/officeart/2016/7/layout/RepeatingBendingProcessNew"/>
    <dgm:cxn modelId="{EF6FC012-5018-426D-929F-5C638CE0ACBB}" type="presParOf" srcId="{CA95C857-B844-47E5-8E57-3FA865D6F8D0}" destId="{B86B655A-2A01-47FA-A0B0-07EC24753323}" srcOrd="9" destOrd="0" presId="urn:microsoft.com/office/officeart/2016/7/layout/RepeatingBendingProcessNew"/>
    <dgm:cxn modelId="{3C131062-BDC1-4A20-8794-A75767BA23AC}" type="presParOf" srcId="{B86B655A-2A01-47FA-A0B0-07EC24753323}" destId="{0A39F406-B390-433A-AA41-86D4EDDA98F7}" srcOrd="0" destOrd="0" presId="urn:microsoft.com/office/officeart/2016/7/layout/RepeatingBendingProcessNew"/>
    <dgm:cxn modelId="{5755FB51-CC2F-4575-B384-E04963C8CFE2}" type="presParOf" srcId="{CA95C857-B844-47E5-8E57-3FA865D6F8D0}" destId="{67F5CCB1-C74A-4096-8CD0-021957A558C4}" srcOrd="10" destOrd="0" presId="urn:microsoft.com/office/officeart/2016/7/layout/RepeatingBendingProcessNew"/>
    <dgm:cxn modelId="{8CA2E44D-00A0-4768-8678-1A6898EB5BC0}" type="presParOf" srcId="{CA95C857-B844-47E5-8E57-3FA865D6F8D0}" destId="{12C448CF-2AFA-4C8B-84DD-2AD24DE0A600}" srcOrd="11" destOrd="0" presId="urn:microsoft.com/office/officeart/2016/7/layout/RepeatingBendingProcessNew"/>
    <dgm:cxn modelId="{3DE0F115-CCB1-4461-A981-2E1115432568}" type="presParOf" srcId="{12C448CF-2AFA-4C8B-84DD-2AD24DE0A600}" destId="{7BF8D7FC-686A-4F67-8D90-F1F76F1E77AC}" srcOrd="0" destOrd="0" presId="urn:microsoft.com/office/officeart/2016/7/layout/RepeatingBendingProcessNew"/>
    <dgm:cxn modelId="{02B839C0-779C-43A8-B31D-F7AEAD33C2A4}" type="presParOf" srcId="{CA95C857-B844-47E5-8E57-3FA865D6F8D0}" destId="{554D66F3-3D32-4F7B-AE2F-4A4B89C5852A}" srcOrd="12" destOrd="0" presId="urn:microsoft.com/office/officeart/2016/7/layout/RepeatingBendingProcessNew"/>
    <dgm:cxn modelId="{96C3B24F-034D-4E08-9275-9FE6EF9F8BFC}" type="presParOf" srcId="{CA95C857-B844-47E5-8E57-3FA865D6F8D0}" destId="{A7BFCC53-FD22-42D5-9044-673CFAACDDFB}" srcOrd="13" destOrd="0" presId="urn:microsoft.com/office/officeart/2016/7/layout/RepeatingBendingProcessNew"/>
    <dgm:cxn modelId="{36411F6E-C543-4775-99D5-3018898AE096}" type="presParOf" srcId="{A7BFCC53-FD22-42D5-9044-673CFAACDDFB}" destId="{A46BA82D-1091-4B77-92B9-E87159AB8EBE}" srcOrd="0" destOrd="0" presId="urn:microsoft.com/office/officeart/2016/7/layout/RepeatingBendingProcessNew"/>
    <dgm:cxn modelId="{B2457C01-E40A-4EC9-A57B-DC06FE6065AD}" type="presParOf" srcId="{CA95C857-B844-47E5-8E57-3FA865D6F8D0}" destId="{8F3B9E9B-54C7-46F5-87F4-FB1A87375177}" srcOrd="14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38BFFFD-5947-4027-B053-A44B94E9D549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0EFD440E-5023-405D-9995-2E3A6CF59B6F}">
      <dgm:prSet/>
      <dgm:spPr/>
      <dgm:t>
        <a:bodyPr/>
        <a:lstStyle/>
        <a:p>
          <a:r>
            <a:rPr lang="pl-PL"/>
            <a:t>cpu: AMD ryzen 5 5600X</a:t>
          </a:r>
          <a:endParaRPr lang="en-US"/>
        </a:p>
      </dgm:t>
    </dgm:pt>
    <dgm:pt modelId="{A66EF60A-28B1-468B-8071-3A722BB0964B}" type="parTrans" cxnId="{49B17494-B93A-4D69-BB3C-1EB6424A9812}">
      <dgm:prSet/>
      <dgm:spPr/>
      <dgm:t>
        <a:bodyPr/>
        <a:lstStyle/>
        <a:p>
          <a:endParaRPr lang="en-US"/>
        </a:p>
      </dgm:t>
    </dgm:pt>
    <dgm:pt modelId="{C50C5489-B01D-408E-988E-93683CF234E8}" type="sibTrans" cxnId="{49B17494-B93A-4D69-BB3C-1EB6424A9812}">
      <dgm:prSet/>
      <dgm:spPr/>
      <dgm:t>
        <a:bodyPr/>
        <a:lstStyle/>
        <a:p>
          <a:endParaRPr lang="en-US"/>
        </a:p>
      </dgm:t>
    </dgm:pt>
    <dgm:pt modelId="{3B8E5750-AAC5-498E-800A-E56AA2C43D18}">
      <dgm:prSet/>
      <dgm:spPr/>
      <dgm:t>
        <a:bodyPr/>
        <a:lstStyle/>
        <a:p>
          <a:r>
            <a:rPr lang="pl-PL"/>
            <a:t>płyta główna: Asus PRIME B550M-A</a:t>
          </a:r>
          <a:endParaRPr lang="en-US"/>
        </a:p>
      </dgm:t>
    </dgm:pt>
    <dgm:pt modelId="{E16D0FD2-7874-4590-A637-5D32686CF99D}" type="parTrans" cxnId="{A2E1A081-546A-4310-9A07-8DE69D38B57D}">
      <dgm:prSet/>
      <dgm:spPr/>
      <dgm:t>
        <a:bodyPr/>
        <a:lstStyle/>
        <a:p>
          <a:endParaRPr lang="en-US"/>
        </a:p>
      </dgm:t>
    </dgm:pt>
    <dgm:pt modelId="{5A0C4C9C-7215-4768-B426-50F79FDAC7F7}" type="sibTrans" cxnId="{A2E1A081-546A-4310-9A07-8DE69D38B57D}">
      <dgm:prSet/>
      <dgm:spPr/>
      <dgm:t>
        <a:bodyPr/>
        <a:lstStyle/>
        <a:p>
          <a:endParaRPr lang="en-US"/>
        </a:p>
      </dgm:t>
    </dgm:pt>
    <dgm:pt modelId="{16CD7FB7-5FC6-403A-A47A-66734A136828}">
      <dgm:prSet/>
      <dgm:spPr/>
      <dgm:t>
        <a:bodyPr/>
        <a:lstStyle/>
        <a:p>
          <a:r>
            <a:rPr lang="pl-PL" b="0" i="0" dirty="0" err="1"/>
            <a:t>gpu</a:t>
          </a:r>
          <a:r>
            <a:rPr lang="pl-PL" b="0" i="0" dirty="0"/>
            <a:t>: </a:t>
          </a:r>
          <a:r>
            <a:rPr lang="pl-PL" dirty="0"/>
            <a:t>RTX 2060 OC 6GB GDDR6</a:t>
          </a:r>
          <a:endParaRPr lang="en-US" dirty="0"/>
        </a:p>
      </dgm:t>
    </dgm:pt>
    <dgm:pt modelId="{90A7074B-45A1-4B71-9F17-569BAB9335BB}" type="parTrans" cxnId="{833F896F-AA93-414B-B491-E0AC6A5D9B21}">
      <dgm:prSet/>
      <dgm:spPr/>
      <dgm:t>
        <a:bodyPr/>
        <a:lstStyle/>
        <a:p>
          <a:endParaRPr lang="en-US"/>
        </a:p>
      </dgm:t>
    </dgm:pt>
    <dgm:pt modelId="{70858857-CE35-4015-9534-FDBC0FCDC119}" type="sibTrans" cxnId="{833F896F-AA93-414B-B491-E0AC6A5D9B21}">
      <dgm:prSet/>
      <dgm:spPr/>
      <dgm:t>
        <a:bodyPr/>
        <a:lstStyle/>
        <a:p>
          <a:endParaRPr lang="en-US"/>
        </a:p>
      </dgm:t>
    </dgm:pt>
    <dgm:pt modelId="{BB94771E-B3CD-4208-BB08-F084932D7333}">
      <dgm:prSet/>
      <dgm:spPr/>
      <dgm:t>
        <a:bodyPr/>
        <a:lstStyle/>
        <a:p>
          <a:r>
            <a:rPr lang="pl-PL" b="0" i="0" dirty="0"/>
            <a:t>ram: ddr4 32GB</a:t>
          </a:r>
          <a:endParaRPr lang="en-US" dirty="0"/>
        </a:p>
      </dgm:t>
    </dgm:pt>
    <dgm:pt modelId="{37D06177-DA2E-47CB-9281-06A9744690E7}" type="parTrans" cxnId="{09015486-A401-4FF8-B330-0CC01F751402}">
      <dgm:prSet/>
      <dgm:spPr/>
      <dgm:t>
        <a:bodyPr/>
        <a:lstStyle/>
        <a:p>
          <a:endParaRPr lang="en-US"/>
        </a:p>
      </dgm:t>
    </dgm:pt>
    <dgm:pt modelId="{4D68A9BE-685F-4EB1-A0E8-214D2E87C475}" type="sibTrans" cxnId="{09015486-A401-4FF8-B330-0CC01F751402}">
      <dgm:prSet/>
      <dgm:spPr/>
      <dgm:t>
        <a:bodyPr/>
        <a:lstStyle/>
        <a:p>
          <a:endParaRPr lang="en-US"/>
        </a:p>
      </dgm:t>
    </dgm:pt>
    <dgm:pt modelId="{C7607168-D1CD-4AF3-B58A-59447708D21E}">
      <dgm:prSet/>
      <dgm:spPr/>
      <dgm:t>
        <a:bodyPr/>
        <a:lstStyle/>
        <a:p>
          <a:r>
            <a:rPr lang="pl-PL" b="0" i="0" dirty="0" err="1"/>
            <a:t>ssd</a:t>
          </a:r>
          <a:r>
            <a:rPr lang="pl-PL" b="0" i="0" dirty="0"/>
            <a:t>: </a:t>
          </a:r>
          <a:r>
            <a:rPr lang="pl-PL" dirty="0"/>
            <a:t>Western Digital Blue 500</a:t>
          </a:r>
          <a:endParaRPr lang="en-US" dirty="0"/>
        </a:p>
      </dgm:t>
    </dgm:pt>
    <dgm:pt modelId="{D2D968B7-6848-44F6-B547-9B514FEDEF3E}" type="parTrans" cxnId="{50AA17F8-D179-42EA-B1B2-AC2D70D8A8F0}">
      <dgm:prSet/>
      <dgm:spPr/>
      <dgm:t>
        <a:bodyPr/>
        <a:lstStyle/>
        <a:p>
          <a:endParaRPr lang="en-US"/>
        </a:p>
      </dgm:t>
    </dgm:pt>
    <dgm:pt modelId="{A70A2C3E-1B62-495E-8E6D-BB777A9AD849}" type="sibTrans" cxnId="{50AA17F8-D179-42EA-B1B2-AC2D70D8A8F0}">
      <dgm:prSet/>
      <dgm:spPr/>
      <dgm:t>
        <a:bodyPr/>
        <a:lstStyle/>
        <a:p>
          <a:endParaRPr lang="en-US"/>
        </a:p>
      </dgm:t>
    </dgm:pt>
    <dgm:pt modelId="{29CDB6E1-CEC7-45AA-AA03-3D1D83F0B3BE}">
      <dgm:prSet/>
      <dgm:spPr/>
      <dgm:t>
        <a:bodyPr/>
        <a:lstStyle/>
        <a:p>
          <a:r>
            <a:rPr lang="pl-PL" b="0" i="0" dirty="0" err="1"/>
            <a:t>hdd</a:t>
          </a:r>
          <a:r>
            <a:rPr lang="pl-PL" b="0" i="0" dirty="0"/>
            <a:t>: </a:t>
          </a:r>
          <a:r>
            <a:rPr lang="pl-PL" dirty="0"/>
            <a:t>Toshiba P300 2 TB 3.5" SATA III</a:t>
          </a:r>
          <a:endParaRPr lang="en-US" dirty="0"/>
        </a:p>
      </dgm:t>
    </dgm:pt>
    <dgm:pt modelId="{E80847A8-D3EF-4DB0-A50E-4ABBB1D7BC77}" type="parTrans" cxnId="{8EB231CC-C662-4287-90F1-39AE9B669F74}">
      <dgm:prSet/>
      <dgm:spPr/>
      <dgm:t>
        <a:bodyPr/>
        <a:lstStyle/>
        <a:p>
          <a:endParaRPr lang="en-US"/>
        </a:p>
      </dgm:t>
    </dgm:pt>
    <dgm:pt modelId="{51986708-5BD3-4300-96FB-B0A1F600A9EF}" type="sibTrans" cxnId="{8EB231CC-C662-4287-90F1-39AE9B669F74}">
      <dgm:prSet/>
      <dgm:spPr/>
      <dgm:t>
        <a:bodyPr/>
        <a:lstStyle/>
        <a:p>
          <a:endParaRPr lang="en-US"/>
        </a:p>
      </dgm:t>
    </dgm:pt>
    <dgm:pt modelId="{C448A565-A26B-4B68-843A-4E2F8F0C43FA}">
      <dgm:prSet/>
      <dgm:spPr/>
      <dgm:t>
        <a:bodyPr/>
        <a:lstStyle/>
        <a:p>
          <a:r>
            <a:rPr lang="pl-PL" b="0" i="0" dirty="0"/>
            <a:t>monitory: </a:t>
          </a:r>
          <a:r>
            <a:rPr lang="en-US" b="0" i="0" dirty="0">
              <a:solidFill>
                <a:schemeClr val="bg1"/>
              </a:solidFill>
              <a:effectLst/>
              <a:latin typeface="-apple-system"/>
            </a:rPr>
            <a:t>AOC C24G1</a:t>
          </a:r>
          <a:r>
            <a:rPr lang="pl-PL" b="0" i="0" dirty="0">
              <a:solidFill>
                <a:schemeClr val="bg1"/>
              </a:solidFill>
              <a:effectLst/>
              <a:latin typeface="-apple-system"/>
            </a:rPr>
            <a:t> x 2</a:t>
          </a:r>
          <a:endParaRPr lang="en-US" dirty="0">
            <a:solidFill>
              <a:schemeClr val="bg1"/>
            </a:solidFill>
          </a:endParaRPr>
        </a:p>
      </dgm:t>
    </dgm:pt>
    <dgm:pt modelId="{489A3CEF-8E06-4485-B08E-0AFEDD779CB4}" type="parTrans" cxnId="{90368DF1-9C45-4399-BFA4-A0BD015929B0}">
      <dgm:prSet/>
      <dgm:spPr/>
      <dgm:t>
        <a:bodyPr/>
        <a:lstStyle/>
        <a:p>
          <a:endParaRPr lang="en-US"/>
        </a:p>
      </dgm:t>
    </dgm:pt>
    <dgm:pt modelId="{5B3D6671-E720-4A62-84C6-5E8CCA64FB83}" type="sibTrans" cxnId="{90368DF1-9C45-4399-BFA4-A0BD015929B0}">
      <dgm:prSet/>
      <dgm:spPr/>
      <dgm:t>
        <a:bodyPr/>
        <a:lstStyle/>
        <a:p>
          <a:endParaRPr lang="en-US"/>
        </a:p>
      </dgm:t>
    </dgm:pt>
    <dgm:pt modelId="{820FD031-8918-45B0-960C-8BE8C91E6EF3}">
      <dgm:prSet custT="1"/>
      <dgm:spPr/>
      <dgm:t>
        <a:bodyPr/>
        <a:lstStyle/>
        <a:p>
          <a:r>
            <a:rPr lang="pl-PL" sz="1800" b="0" i="0" dirty="0">
              <a:solidFill>
                <a:schemeClr val="bg1"/>
              </a:solidFill>
              <a:effectLst/>
              <a:latin typeface="-apple-system"/>
            </a:rPr>
            <a:t>Mikrofon: Blue </a:t>
          </a:r>
          <a:r>
            <a:rPr lang="pl-PL" sz="1800" b="0" i="0" dirty="0" err="1">
              <a:solidFill>
                <a:schemeClr val="bg1"/>
              </a:solidFill>
              <a:effectLst/>
              <a:latin typeface="-apple-system"/>
            </a:rPr>
            <a:t>Microphones</a:t>
          </a:r>
          <a:r>
            <a:rPr lang="pl-PL" sz="1800" b="0" i="0" dirty="0">
              <a:solidFill>
                <a:schemeClr val="bg1"/>
              </a:solidFill>
              <a:effectLst/>
              <a:latin typeface="-apple-system"/>
            </a:rPr>
            <a:t> Yeti Kamera: </a:t>
          </a:r>
          <a:r>
            <a:rPr lang="pl-PL" sz="1800" b="0" i="0" dirty="0"/>
            <a:t>Creative Live! </a:t>
          </a:r>
          <a:r>
            <a:rPr lang="pl-PL" sz="1800" b="0" i="0" dirty="0" err="1"/>
            <a:t>Cam</a:t>
          </a:r>
          <a:endParaRPr lang="en-US" sz="1800" dirty="0">
            <a:solidFill>
              <a:schemeClr val="bg1"/>
            </a:solidFill>
          </a:endParaRPr>
        </a:p>
      </dgm:t>
    </dgm:pt>
    <dgm:pt modelId="{930F2A5B-014F-4AF3-9791-A8E7A3769244}" type="parTrans" cxnId="{BD646DC6-9397-4914-AD4A-A30EAF74F1B0}">
      <dgm:prSet/>
      <dgm:spPr/>
      <dgm:t>
        <a:bodyPr/>
        <a:lstStyle/>
        <a:p>
          <a:endParaRPr lang="en-US"/>
        </a:p>
      </dgm:t>
    </dgm:pt>
    <dgm:pt modelId="{CE967A8C-86F1-48A8-B889-C54DD8D130D6}" type="sibTrans" cxnId="{BD646DC6-9397-4914-AD4A-A30EAF74F1B0}">
      <dgm:prSet/>
      <dgm:spPr/>
      <dgm:t>
        <a:bodyPr/>
        <a:lstStyle/>
        <a:p>
          <a:endParaRPr lang="en-US"/>
        </a:p>
      </dgm:t>
    </dgm:pt>
    <dgm:pt modelId="{CA95C857-B844-47E5-8E57-3FA865D6F8D0}" type="pres">
      <dgm:prSet presAssocID="{738BFFFD-5947-4027-B053-A44B94E9D549}" presName="Name0" presStyleCnt="0">
        <dgm:presLayoutVars>
          <dgm:dir/>
          <dgm:resizeHandles val="exact"/>
        </dgm:presLayoutVars>
      </dgm:prSet>
      <dgm:spPr/>
    </dgm:pt>
    <dgm:pt modelId="{783FD4DE-65C9-4EE0-B5A7-E879184E3E25}" type="pres">
      <dgm:prSet presAssocID="{0EFD440E-5023-405D-9995-2E3A6CF59B6F}" presName="node" presStyleLbl="node1" presStyleIdx="0" presStyleCnt="8">
        <dgm:presLayoutVars>
          <dgm:bulletEnabled val="1"/>
        </dgm:presLayoutVars>
      </dgm:prSet>
      <dgm:spPr/>
    </dgm:pt>
    <dgm:pt modelId="{AEAE6500-6C08-484F-899D-3B959661324D}" type="pres">
      <dgm:prSet presAssocID="{C50C5489-B01D-408E-988E-93683CF234E8}" presName="sibTrans" presStyleLbl="sibTrans1D1" presStyleIdx="0" presStyleCnt="7"/>
      <dgm:spPr/>
    </dgm:pt>
    <dgm:pt modelId="{37A8D373-9225-4C0D-A834-14EDD2B0CB79}" type="pres">
      <dgm:prSet presAssocID="{C50C5489-B01D-408E-988E-93683CF234E8}" presName="connectorText" presStyleLbl="sibTrans1D1" presStyleIdx="0" presStyleCnt="7"/>
      <dgm:spPr/>
    </dgm:pt>
    <dgm:pt modelId="{D7C04CD5-D436-4AE0-8680-2A4FAEACDBA4}" type="pres">
      <dgm:prSet presAssocID="{3B8E5750-AAC5-498E-800A-E56AA2C43D18}" presName="node" presStyleLbl="node1" presStyleIdx="1" presStyleCnt="8">
        <dgm:presLayoutVars>
          <dgm:bulletEnabled val="1"/>
        </dgm:presLayoutVars>
      </dgm:prSet>
      <dgm:spPr/>
    </dgm:pt>
    <dgm:pt modelId="{D30925CC-65C6-49FF-9AF3-BF8AD3F0CE1F}" type="pres">
      <dgm:prSet presAssocID="{5A0C4C9C-7215-4768-B426-50F79FDAC7F7}" presName="sibTrans" presStyleLbl="sibTrans1D1" presStyleIdx="1" presStyleCnt="7"/>
      <dgm:spPr/>
    </dgm:pt>
    <dgm:pt modelId="{701A36EE-4DC7-489B-8606-1F21F27C085D}" type="pres">
      <dgm:prSet presAssocID="{5A0C4C9C-7215-4768-B426-50F79FDAC7F7}" presName="connectorText" presStyleLbl="sibTrans1D1" presStyleIdx="1" presStyleCnt="7"/>
      <dgm:spPr/>
    </dgm:pt>
    <dgm:pt modelId="{3B27394A-0C41-4C50-A827-2238CB3BE3B5}" type="pres">
      <dgm:prSet presAssocID="{16CD7FB7-5FC6-403A-A47A-66734A136828}" presName="node" presStyleLbl="node1" presStyleIdx="2" presStyleCnt="8">
        <dgm:presLayoutVars>
          <dgm:bulletEnabled val="1"/>
        </dgm:presLayoutVars>
      </dgm:prSet>
      <dgm:spPr/>
    </dgm:pt>
    <dgm:pt modelId="{CE9A559E-9BA8-4BE4-AC1F-56282DE51018}" type="pres">
      <dgm:prSet presAssocID="{70858857-CE35-4015-9534-FDBC0FCDC119}" presName="sibTrans" presStyleLbl="sibTrans1D1" presStyleIdx="2" presStyleCnt="7"/>
      <dgm:spPr/>
    </dgm:pt>
    <dgm:pt modelId="{51F7FB30-D98F-4AF5-9A46-F3353B6708AF}" type="pres">
      <dgm:prSet presAssocID="{70858857-CE35-4015-9534-FDBC0FCDC119}" presName="connectorText" presStyleLbl="sibTrans1D1" presStyleIdx="2" presStyleCnt="7"/>
      <dgm:spPr/>
    </dgm:pt>
    <dgm:pt modelId="{325F3D72-DE63-45DB-9673-A9698A04BAB2}" type="pres">
      <dgm:prSet presAssocID="{BB94771E-B3CD-4208-BB08-F084932D7333}" presName="node" presStyleLbl="node1" presStyleIdx="3" presStyleCnt="8">
        <dgm:presLayoutVars>
          <dgm:bulletEnabled val="1"/>
        </dgm:presLayoutVars>
      </dgm:prSet>
      <dgm:spPr/>
    </dgm:pt>
    <dgm:pt modelId="{BE63E9A6-C91C-4427-A4DE-BFE5FEE8291A}" type="pres">
      <dgm:prSet presAssocID="{4D68A9BE-685F-4EB1-A0E8-214D2E87C475}" presName="sibTrans" presStyleLbl="sibTrans1D1" presStyleIdx="3" presStyleCnt="7"/>
      <dgm:spPr/>
    </dgm:pt>
    <dgm:pt modelId="{249927E0-162A-478B-8854-3C6F79BC0D96}" type="pres">
      <dgm:prSet presAssocID="{4D68A9BE-685F-4EB1-A0E8-214D2E87C475}" presName="connectorText" presStyleLbl="sibTrans1D1" presStyleIdx="3" presStyleCnt="7"/>
      <dgm:spPr/>
    </dgm:pt>
    <dgm:pt modelId="{A3247424-E2C9-4BC5-9FB5-EA4D8F08EC07}" type="pres">
      <dgm:prSet presAssocID="{C7607168-D1CD-4AF3-B58A-59447708D21E}" presName="node" presStyleLbl="node1" presStyleIdx="4" presStyleCnt="8">
        <dgm:presLayoutVars>
          <dgm:bulletEnabled val="1"/>
        </dgm:presLayoutVars>
      </dgm:prSet>
      <dgm:spPr/>
    </dgm:pt>
    <dgm:pt modelId="{B86B655A-2A01-47FA-A0B0-07EC24753323}" type="pres">
      <dgm:prSet presAssocID="{A70A2C3E-1B62-495E-8E6D-BB777A9AD849}" presName="sibTrans" presStyleLbl="sibTrans1D1" presStyleIdx="4" presStyleCnt="7"/>
      <dgm:spPr/>
    </dgm:pt>
    <dgm:pt modelId="{0A39F406-B390-433A-AA41-86D4EDDA98F7}" type="pres">
      <dgm:prSet presAssocID="{A70A2C3E-1B62-495E-8E6D-BB777A9AD849}" presName="connectorText" presStyleLbl="sibTrans1D1" presStyleIdx="4" presStyleCnt="7"/>
      <dgm:spPr/>
    </dgm:pt>
    <dgm:pt modelId="{67F5CCB1-C74A-4096-8CD0-021957A558C4}" type="pres">
      <dgm:prSet presAssocID="{29CDB6E1-CEC7-45AA-AA03-3D1D83F0B3BE}" presName="node" presStyleLbl="node1" presStyleIdx="5" presStyleCnt="8">
        <dgm:presLayoutVars>
          <dgm:bulletEnabled val="1"/>
        </dgm:presLayoutVars>
      </dgm:prSet>
      <dgm:spPr/>
    </dgm:pt>
    <dgm:pt modelId="{12C448CF-2AFA-4C8B-84DD-2AD24DE0A600}" type="pres">
      <dgm:prSet presAssocID="{51986708-5BD3-4300-96FB-B0A1F600A9EF}" presName="sibTrans" presStyleLbl="sibTrans1D1" presStyleIdx="5" presStyleCnt="7"/>
      <dgm:spPr/>
    </dgm:pt>
    <dgm:pt modelId="{7BF8D7FC-686A-4F67-8D90-F1F76F1E77AC}" type="pres">
      <dgm:prSet presAssocID="{51986708-5BD3-4300-96FB-B0A1F600A9EF}" presName="connectorText" presStyleLbl="sibTrans1D1" presStyleIdx="5" presStyleCnt="7"/>
      <dgm:spPr/>
    </dgm:pt>
    <dgm:pt modelId="{554D66F3-3D32-4F7B-AE2F-4A4B89C5852A}" type="pres">
      <dgm:prSet presAssocID="{C448A565-A26B-4B68-843A-4E2F8F0C43FA}" presName="node" presStyleLbl="node1" presStyleIdx="6" presStyleCnt="8">
        <dgm:presLayoutVars>
          <dgm:bulletEnabled val="1"/>
        </dgm:presLayoutVars>
      </dgm:prSet>
      <dgm:spPr/>
    </dgm:pt>
    <dgm:pt modelId="{A7BFCC53-FD22-42D5-9044-673CFAACDDFB}" type="pres">
      <dgm:prSet presAssocID="{5B3D6671-E720-4A62-84C6-5E8CCA64FB83}" presName="sibTrans" presStyleLbl="sibTrans1D1" presStyleIdx="6" presStyleCnt="7"/>
      <dgm:spPr/>
    </dgm:pt>
    <dgm:pt modelId="{A46BA82D-1091-4B77-92B9-E87159AB8EBE}" type="pres">
      <dgm:prSet presAssocID="{5B3D6671-E720-4A62-84C6-5E8CCA64FB83}" presName="connectorText" presStyleLbl="sibTrans1D1" presStyleIdx="6" presStyleCnt="7"/>
      <dgm:spPr/>
    </dgm:pt>
    <dgm:pt modelId="{8F3B9E9B-54C7-46F5-87F4-FB1A87375177}" type="pres">
      <dgm:prSet presAssocID="{820FD031-8918-45B0-960C-8BE8C91E6EF3}" presName="node" presStyleLbl="node1" presStyleIdx="7" presStyleCnt="8">
        <dgm:presLayoutVars>
          <dgm:bulletEnabled val="1"/>
        </dgm:presLayoutVars>
      </dgm:prSet>
      <dgm:spPr/>
    </dgm:pt>
  </dgm:ptLst>
  <dgm:cxnLst>
    <dgm:cxn modelId="{E1832703-B955-4CB7-A87E-0727B30D2327}" type="presOf" srcId="{C7607168-D1CD-4AF3-B58A-59447708D21E}" destId="{A3247424-E2C9-4BC5-9FB5-EA4D8F08EC07}" srcOrd="0" destOrd="0" presId="urn:microsoft.com/office/officeart/2016/7/layout/RepeatingBendingProcessNew"/>
    <dgm:cxn modelId="{4B900B0F-77DC-4B94-8EBA-0519DA44CBE1}" type="presOf" srcId="{820FD031-8918-45B0-960C-8BE8C91E6EF3}" destId="{8F3B9E9B-54C7-46F5-87F4-FB1A87375177}" srcOrd="0" destOrd="0" presId="urn:microsoft.com/office/officeart/2016/7/layout/RepeatingBendingProcessNew"/>
    <dgm:cxn modelId="{A01DA45D-57CA-4BCE-9144-35A3E02508C4}" type="presOf" srcId="{0EFD440E-5023-405D-9995-2E3A6CF59B6F}" destId="{783FD4DE-65C9-4EE0-B5A7-E879184E3E25}" srcOrd="0" destOrd="0" presId="urn:microsoft.com/office/officeart/2016/7/layout/RepeatingBendingProcessNew"/>
    <dgm:cxn modelId="{DA140B41-2C7C-431E-B2C3-552BD14E55FD}" type="presOf" srcId="{51986708-5BD3-4300-96FB-B0A1F600A9EF}" destId="{12C448CF-2AFA-4C8B-84DD-2AD24DE0A600}" srcOrd="0" destOrd="0" presId="urn:microsoft.com/office/officeart/2016/7/layout/RepeatingBendingProcessNew"/>
    <dgm:cxn modelId="{15A9D84E-E9C8-4FED-8F94-B46E984E6BDD}" type="presOf" srcId="{738BFFFD-5947-4027-B053-A44B94E9D549}" destId="{CA95C857-B844-47E5-8E57-3FA865D6F8D0}" srcOrd="0" destOrd="0" presId="urn:microsoft.com/office/officeart/2016/7/layout/RepeatingBendingProcessNew"/>
    <dgm:cxn modelId="{833F896F-AA93-414B-B491-E0AC6A5D9B21}" srcId="{738BFFFD-5947-4027-B053-A44B94E9D549}" destId="{16CD7FB7-5FC6-403A-A47A-66734A136828}" srcOrd="2" destOrd="0" parTransId="{90A7074B-45A1-4B71-9F17-569BAB9335BB}" sibTransId="{70858857-CE35-4015-9534-FDBC0FCDC119}"/>
    <dgm:cxn modelId="{AF183571-4FD3-4FC5-904D-A0146978AB65}" type="presOf" srcId="{A70A2C3E-1B62-495E-8E6D-BB777A9AD849}" destId="{0A39F406-B390-433A-AA41-86D4EDDA98F7}" srcOrd="1" destOrd="0" presId="urn:microsoft.com/office/officeart/2016/7/layout/RepeatingBendingProcessNew"/>
    <dgm:cxn modelId="{761A1473-7D05-44FF-838A-E2FA49CE22F1}" type="presOf" srcId="{16CD7FB7-5FC6-403A-A47A-66734A136828}" destId="{3B27394A-0C41-4C50-A827-2238CB3BE3B5}" srcOrd="0" destOrd="0" presId="urn:microsoft.com/office/officeart/2016/7/layout/RepeatingBendingProcessNew"/>
    <dgm:cxn modelId="{574F7973-034D-4AF1-80E1-346D98FD2765}" type="presOf" srcId="{5B3D6671-E720-4A62-84C6-5E8CCA64FB83}" destId="{A46BA82D-1091-4B77-92B9-E87159AB8EBE}" srcOrd="1" destOrd="0" presId="urn:microsoft.com/office/officeart/2016/7/layout/RepeatingBendingProcessNew"/>
    <dgm:cxn modelId="{CB845156-4C04-4DE9-8D69-C7A00DC8F5C4}" type="presOf" srcId="{51986708-5BD3-4300-96FB-B0A1F600A9EF}" destId="{7BF8D7FC-686A-4F67-8D90-F1F76F1E77AC}" srcOrd="1" destOrd="0" presId="urn:microsoft.com/office/officeart/2016/7/layout/RepeatingBendingProcessNew"/>
    <dgm:cxn modelId="{9B328459-50DC-40CD-9C90-A26B797F9E82}" type="presOf" srcId="{5A0C4C9C-7215-4768-B426-50F79FDAC7F7}" destId="{D30925CC-65C6-49FF-9AF3-BF8AD3F0CE1F}" srcOrd="0" destOrd="0" presId="urn:microsoft.com/office/officeart/2016/7/layout/RepeatingBendingProcessNew"/>
    <dgm:cxn modelId="{A2E1A081-546A-4310-9A07-8DE69D38B57D}" srcId="{738BFFFD-5947-4027-B053-A44B94E9D549}" destId="{3B8E5750-AAC5-498E-800A-E56AA2C43D18}" srcOrd="1" destOrd="0" parTransId="{E16D0FD2-7874-4590-A637-5D32686CF99D}" sibTransId="{5A0C4C9C-7215-4768-B426-50F79FDAC7F7}"/>
    <dgm:cxn modelId="{F5881184-FAA4-4631-B264-4E2BB8F9B24C}" type="presOf" srcId="{4D68A9BE-685F-4EB1-A0E8-214D2E87C475}" destId="{249927E0-162A-478B-8854-3C6F79BC0D96}" srcOrd="1" destOrd="0" presId="urn:microsoft.com/office/officeart/2016/7/layout/RepeatingBendingProcessNew"/>
    <dgm:cxn modelId="{4B490B85-C919-4A27-9E05-FFEAD4134899}" type="presOf" srcId="{A70A2C3E-1B62-495E-8E6D-BB777A9AD849}" destId="{B86B655A-2A01-47FA-A0B0-07EC24753323}" srcOrd="0" destOrd="0" presId="urn:microsoft.com/office/officeart/2016/7/layout/RepeatingBendingProcessNew"/>
    <dgm:cxn modelId="{09015486-A401-4FF8-B330-0CC01F751402}" srcId="{738BFFFD-5947-4027-B053-A44B94E9D549}" destId="{BB94771E-B3CD-4208-BB08-F084932D7333}" srcOrd="3" destOrd="0" parTransId="{37D06177-DA2E-47CB-9281-06A9744690E7}" sibTransId="{4D68A9BE-685F-4EB1-A0E8-214D2E87C475}"/>
    <dgm:cxn modelId="{DC71C389-9436-41CB-B272-3D5BB3C2C3D4}" type="presOf" srcId="{C50C5489-B01D-408E-988E-93683CF234E8}" destId="{AEAE6500-6C08-484F-899D-3B959661324D}" srcOrd="0" destOrd="0" presId="urn:microsoft.com/office/officeart/2016/7/layout/RepeatingBendingProcessNew"/>
    <dgm:cxn modelId="{0595D38F-8B85-4099-B675-D86E4AD0A71A}" type="presOf" srcId="{70858857-CE35-4015-9534-FDBC0FCDC119}" destId="{CE9A559E-9BA8-4BE4-AC1F-56282DE51018}" srcOrd="0" destOrd="0" presId="urn:microsoft.com/office/officeart/2016/7/layout/RepeatingBendingProcessNew"/>
    <dgm:cxn modelId="{C4126992-9DA6-4E5B-BED6-3F5CE345F179}" type="presOf" srcId="{C50C5489-B01D-408E-988E-93683CF234E8}" destId="{37A8D373-9225-4C0D-A834-14EDD2B0CB79}" srcOrd="1" destOrd="0" presId="urn:microsoft.com/office/officeart/2016/7/layout/RepeatingBendingProcessNew"/>
    <dgm:cxn modelId="{49B17494-B93A-4D69-BB3C-1EB6424A9812}" srcId="{738BFFFD-5947-4027-B053-A44B94E9D549}" destId="{0EFD440E-5023-405D-9995-2E3A6CF59B6F}" srcOrd="0" destOrd="0" parTransId="{A66EF60A-28B1-468B-8071-3A722BB0964B}" sibTransId="{C50C5489-B01D-408E-988E-93683CF234E8}"/>
    <dgm:cxn modelId="{3CB3F19B-B998-4A97-8077-58C144F7EDA8}" type="presOf" srcId="{70858857-CE35-4015-9534-FDBC0FCDC119}" destId="{51F7FB30-D98F-4AF5-9A46-F3353B6708AF}" srcOrd="1" destOrd="0" presId="urn:microsoft.com/office/officeart/2016/7/layout/RepeatingBendingProcessNew"/>
    <dgm:cxn modelId="{33AC98A3-FD7C-48EC-BC24-8F8CCE4A8341}" type="presOf" srcId="{3B8E5750-AAC5-498E-800A-E56AA2C43D18}" destId="{D7C04CD5-D436-4AE0-8680-2A4FAEACDBA4}" srcOrd="0" destOrd="0" presId="urn:microsoft.com/office/officeart/2016/7/layout/RepeatingBendingProcessNew"/>
    <dgm:cxn modelId="{770273A4-E64B-4587-BCE1-3D73C4590A21}" type="presOf" srcId="{29CDB6E1-CEC7-45AA-AA03-3D1D83F0B3BE}" destId="{67F5CCB1-C74A-4096-8CD0-021957A558C4}" srcOrd="0" destOrd="0" presId="urn:microsoft.com/office/officeart/2016/7/layout/RepeatingBendingProcessNew"/>
    <dgm:cxn modelId="{0D3D42AA-06FA-4A91-A8D9-FE825202E72C}" type="presOf" srcId="{BB94771E-B3CD-4208-BB08-F084932D7333}" destId="{325F3D72-DE63-45DB-9673-A9698A04BAB2}" srcOrd="0" destOrd="0" presId="urn:microsoft.com/office/officeart/2016/7/layout/RepeatingBendingProcessNew"/>
    <dgm:cxn modelId="{B16696B1-4FEB-434D-9D91-21C8E8C1E29C}" type="presOf" srcId="{4D68A9BE-685F-4EB1-A0E8-214D2E87C475}" destId="{BE63E9A6-C91C-4427-A4DE-BFE5FEE8291A}" srcOrd="0" destOrd="0" presId="urn:microsoft.com/office/officeart/2016/7/layout/RepeatingBendingProcessNew"/>
    <dgm:cxn modelId="{BD646DC6-9397-4914-AD4A-A30EAF74F1B0}" srcId="{738BFFFD-5947-4027-B053-A44B94E9D549}" destId="{820FD031-8918-45B0-960C-8BE8C91E6EF3}" srcOrd="7" destOrd="0" parTransId="{930F2A5B-014F-4AF3-9791-A8E7A3769244}" sibTransId="{CE967A8C-86F1-48A8-B889-C54DD8D130D6}"/>
    <dgm:cxn modelId="{8EB231CC-C662-4287-90F1-39AE9B669F74}" srcId="{738BFFFD-5947-4027-B053-A44B94E9D549}" destId="{29CDB6E1-CEC7-45AA-AA03-3D1D83F0B3BE}" srcOrd="5" destOrd="0" parTransId="{E80847A8-D3EF-4DB0-A50E-4ABBB1D7BC77}" sibTransId="{51986708-5BD3-4300-96FB-B0A1F600A9EF}"/>
    <dgm:cxn modelId="{A3FB10CF-8140-42BD-B2E5-11CDBCDDD65B}" type="presOf" srcId="{5B3D6671-E720-4A62-84C6-5E8CCA64FB83}" destId="{A7BFCC53-FD22-42D5-9044-673CFAACDDFB}" srcOrd="0" destOrd="0" presId="urn:microsoft.com/office/officeart/2016/7/layout/RepeatingBendingProcessNew"/>
    <dgm:cxn modelId="{4A3FDAE8-FC18-4E61-BCE2-A5E8192EE450}" type="presOf" srcId="{C448A565-A26B-4B68-843A-4E2F8F0C43FA}" destId="{554D66F3-3D32-4F7B-AE2F-4A4B89C5852A}" srcOrd="0" destOrd="0" presId="urn:microsoft.com/office/officeart/2016/7/layout/RepeatingBendingProcessNew"/>
    <dgm:cxn modelId="{90368DF1-9C45-4399-BFA4-A0BD015929B0}" srcId="{738BFFFD-5947-4027-B053-A44B94E9D549}" destId="{C448A565-A26B-4B68-843A-4E2F8F0C43FA}" srcOrd="6" destOrd="0" parTransId="{489A3CEF-8E06-4485-B08E-0AFEDD779CB4}" sibTransId="{5B3D6671-E720-4A62-84C6-5E8CCA64FB83}"/>
    <dgm:cxn modelId="{50AA17F8-D179-42EA-B1B2-AC2D70D8A8F0}" srcId="{738BFFFD-5947-4027-B053-A44B94E9D549}" destId="{C7607168-D1CD-4AF3-B58A-59447708D21E}" srcOrd="4" destOrd="0" parTransId="{D2D968B7-6848-44F6-B547-9B514FEDEF3E}" sibTransId="{A70A2C3E-1B62-495E-8E6D-BB777A9AD849}"/>
    <dgm:cxn modelId="{42C1E7FC-921D-456C-8DFC-3A65D3BE83B0}" type="presOf" srcId="{5A0C4C9C-7215-4768-B426-50F79FDAC7F7}" destId="{701A36EE-4DC7-489B-8606-1F21F27C085D}" srcOrd="1" destOrd="0" presId="urn:microsoft.com/office/officeart/2016/7/layout/RepeatingBendingProcessNew"/>
    <dgm:cxn modelId="{75DB2D24-D862-4BE1-AD5B-4B143BE487C0}" type="presParOf" srcId="{CA95C857-B844-47E5-8E57-3FA865D6F8D0}" destId="{783FD4DE-65C9-4EE0-B5A7-E879184E3E25}" srcOrd="0" destOrd="0" presId="urn:microsoft.com/office/officeart/2016/7/layout/RepeatingBendingProcessNew"/>
    <dgm:cxn modelId="{4BDF02F2-D7B9-4700-8830-154B1FF346E0}" type="presParOf" srcId="{CA95C857-B844-47E5-8E57-3FA865D6F8D0}" destId="{AEAE6500-6C08-484F-899D-3B959661324D}" srcOrd="1" destOrd="0" presId="urn:microsoft.com/office/officeart/2016/7/layout/RepeatingBendingProcessNew"/>
    <dgm:cxn modelId="{7450ED57-14E0-4536-8424-850870E05CD2}" type="presParOf" srcId="{AEAE6500-6C08-484F-899D-3B959661324D}" destId="{37A8D373-9225-4C0D-A834-14EDD2B0CB79}" srcOrd="0" destOrd="0" presId="urn:microsoft.com/office/officeart/2016/7/layout/RepeatingBendingProcessNew"/>
    <dgm:cxn modelId="{6749808D-782F-4D65-B700-F5F97A0E6C41}" type="presParOf" srcId="{CA95C857-B844-47E5-8E57-3FA865D6F8D0}" destId="{D7C04CD5-D436-4AE0-8680-2A4FAEACDBA4}" srcOrd="2" destOrd="0" presId="urn:microsoft.com/office/officeart/2016/7/layout/RepeatingBendingProcessNew"/>
    <dgm:cxn modelId="{D01A34A3-858C-4B7F-ACAE-6F9B2A776519}" type="presParOf" srcId="{CA95C857-B844-47E5-8E57-3FA865D6F8D0}" destId="{D30925CC-65C6-49FF-9AF3-BF8AD3F0CE1F}" srcOrd="3" destOrd="0" presId="urn:microsoft.com/office/officeart/2016/7/layout/RepeatingBendingProcessNew"/>
    <dgm:cxn modelId="{3206A06F-7184-43FF-9CCA-2E5AA2D6DFDC}" type="presParOf" srcId="{D30925CC-65C6-49FF-9AF3-BF8AD3F0CE1F}" destId="{701A36EE-4DC7-489B-8606-1F21F27C085D}" srcOrd="0" destOrd="0" presId="urn:microsoft.com/office/officeart/2016/7/layout/RepeatingBendingProcessNew"/>
    <dgm:cxn modelId="{0DAB869C-570D-4589-9C9E-18FF9FF3D807}" type="presParOf" srcId="{CA95C857-B844-47E5-8E57-3FA865D6F8D0}" destId="{3B27394A-0C41-4C50-A827-2238CB3BE3B5}" srcOrd="4" destOrd="0" presId="urn:microsoft.com/office/officeart/2016/7/layout/RepeatingBendingProcessNew"/>
    <dgm:cxn modelId="{C0F9C095-BED2-47DC-A702-6519BE452F97}" type="presParOf" srcId="{CA95C857-B844-47E5-8E57-3FA865D6F8D0}" destId="{CE9A559E-9BA8-4BE4-AC1F-56282DE51018}" srcOrd="5" destOrd="0" presId="urn:microsoft.com/office/officeart/2016/7/layout/RepeatingBendingProcessNew"/>
    <dgm:cxn modelId="{70AF365A-0992-4152-B707-1AF309CAFEF9}" type="presParOf" srcId="{CE9A559E-9BA8-4BE4-AC1F-56282DE51018}" destId="{51F7FB30-D98F-4AF5-9A46-F3353B6708AF}" srcOrd="0" destOrd="0" presId="urn:microsoft.com/office/officeart/2016/7/layout/RepeatingBendingProcessNew"/>
    <dgm:cxn modelId="{1C7BD87D-6825-4FB7-8E1D-69936DCA3EEE}" type="presParOf" srcId="{CA95C857-B844-47E5-8E57-3FA865D6F8D0}" destId="{325F3D72-DE63-45DB-9673-A9698A04BAB2}" srcOrd="6" destOrd="0" presId="urn:microsoft.com/office/officeart/2016/7/layout/RepeatingBendingProcessNew"/>
    <dgm:cxn modelId="{532C81ED-5EA8-458A-9BD5-CE28B09C77CD}" type="presParOf" srcId="{CA95C857-B844-47E5-8E57-3FA865D6F8D0}" destId="{BE63E9A6-C91C-4427-A4DE-BFE5FEE8291A}" srcOrd="7" destOrd="0" presId="urn:microsoft.com/office/officeart/2016/7/layout/RepeatingBendingProcessNew"/>
    <dgm:cxn modelId="{8CF3F157-EFFA-45B9-9D35-271FF7B15957}" type="presParOf" srcId="{BE63E9A6-C91C-4427-A4DE-BFE5FEE8291A}" destId="{249927E0-162A-478B-8854-3C6F79BC0D96}" srcOrd="0" destOrd="0" presId="urn:microsoft.com/office/officeart/2016/7/layout/RepeatingBendingProcessNew"/>
    <dgm:cxn modelId="{08881921-4400-4973-AF3D-3402462454DB}" type="presParOf" srcId="{CA95C857-B844-47E5-8E57-3FA865D6F8D0}" destId="{A3247424-E2C9-4BC5-9FB5-EA4D8F08EC07}" srcOrd="8" destOrd="0" presId="urn:microsoft.com/office/officeart/2016/7/layout/RepeatingBendingProcessNew"/>
    <dgm:cxn modelId="{EF6FC012-5018-426D-929F-5C638CE0ACBB}" type="presParOf" srcId="{CA95C857-B844-47E5-8E57-3FA865D6F8D0}" destId="{B86B655A-2A01-47FA-A0B0-07EC24753323}" srcOrd="9" destOrd="0" presId="urn:microsoft.com/office/officeart/2016/7/layout/RepeatingBendingProcessNew"/>
    <dgm:cxn modelId="{3C131062-BDC1-4A20-8794-A75767BA23AC}" type="presParOf" srcId="{B86B655A-2A01-47FA-A0B0-07EC24753323}" destId="{0A39F406-B390-433A-AA41-86D4EDDA98F7}" srcOrd="0" destOrd="0" presId="urn:microsoft.com/office/officeart/2016/7/layout/RepeatingBendingProcessNew"/>
    <dgm:cxn modelId="{5755FB51-CC2F-4575-B384-E04963C8CFE2}" type="presParOf" srcId="{CA95C857-B844-47E5-8E57-3FA865D6F8D0}" destId="{67F5CCB1-C74A-4096-8CD0-021957A558C4}" srcOrd="10" destOrd="0" presId="urn:microsoft.com/office/officeart/2016/7/layout/RepeatingBendingProcessNew"/>
    <dgm:cxn modelId="{8CA2E44D-00A0-4768-8678-1A6898EB5BC0}" type="presParOf" srcId="{CA95C857-B844-47E5-8E57-3FA865D6F8D0}" destId="{12C448CF-2AFA-4C8B-84DD-2AD24DE0A600}" srcOrd="11" destOrd="0" presId="urn:microsoft.com/office/officeart/2016/7/layout/RepeatingBendingProcessNew"/>
    <dgm:cxn modelId="{3DE0F115-CCB1-4461-A981-2E1115432568}" type="presParOf" srcId="{12C448CF-2AFA-4C8B-84DD-2AD24DE0A600}" destId="{7BF8D7FC-686A-4F67-8D90-F1F76F1E77AC}" srcOrd="0" destOrd="0" presId="urn:microsoft.com/office/officeart/2016/7/layout/RepeatingBendingProcessNew"/>
    <dgm:cxn modelId="{02B839C0-779C-43A8-B31D-F7AEAD33C2A4}" type="presParOf" srcId="{CA95C857-B844-47E5-8E57-3FA865D6F8D0}" destId="{554D66F3-3D32-4F7B-AE2F-4A4B89C5852A}" srcOrd="12" destOrd="0" presId="urn:microsoft.com/office/officeart/2016/7/layout/RepeatingBendingProcessNew"/>
    <dgm:cxn modelId="{96C3B24F-034D-4E08-9275-9FE6EF9F8BFC}" type="presParOf" srcId="{CA95C857-B844-47E5-8E57-3FA865D6F8D0}" destId="{A7BFCC53-FD22-42D5-9044-673CFAACDDFB}" srcOrd="13" destOrd="0" presId="urn:microsoft.com/office/officeart/2016/7/layout/RepeatingBendingProcessNew"/>
    <dgm:cxn modelId="{36411F6E-C543-4775-99D5-3018898AE096}" type="presParOf" srcId="{A7BFCC53-FD22-42D5-9044-673CFAACDDFB}" destId="{A46BA82D-1091-4B77-92B9-E87159AB8EBE}" srcOrd="0" destOrd="0" presId="urn:microsoft.com/office/officeart/2016/7/layout/RepeatingBendingProcessNew"/>
    <dgm:cxn modelId="{B2457C01-E40A-4EC9-A57B-DC06FE6065AD}" type="presParOf" srcId="{CA95C857-B844-47E5-8E57-3FA865D6F8D0}" destId="{8F3B9E9B-54C7-46F5-87F4-FB1A87375177}" srcOrd="14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EAE6500-6C08-484F-899D-3B959661324D}">
      <dsp:nvSpPr>
        <dsp:cNvPr id="0" name=""/>
        <dsp:cNvSpPr/>
      </dsp:nvSpPr>
      <dsp:spPr>
        <a:xfrm>
          <a:off x="2844926" y="508142"/>
          <a:ext cx="39328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93282" y="45720"/>
              </a:lnTo>
            </a:path>
          </a:pathLst>
        </a:custGeom>
        <a:noFill/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030970" y="551742"/>
        <a:ext cx="21194" cy="4238"/>
      </dsp:txXfrm>
    </dsp:sp>
    <dsp:sp modelId="{783FD4DE-65C9-4EE0-B5A7-E879184E3E25}">
      <dsp:nvSpPr>
        <dsp:cNvPr id="0" name=""/>
        <dsp:cNvSpPr/>
      </dsp:nvSpPr>
      <dsp:spPr>
        <a:xfrm>
          <a:off x="1003759" y="972"/>
          <a:ext cx="1842966" cy="1105780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0307" tIns="94793" rIns="90307" bIns="9479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800" kern="1200"/>
            <a:t>cpu: AMD ryzen 5 5600X</a:t>
          </a:r>
          <a:endParaRPr lang="en-US" sz="1800" kern="1200"/>
        </a:p>
      </dsp:txBody>
      <dsp:txXfrm>
        <a:off x="1003759" y="972"/>
        <a:ext cx="1842966" cy="1105780"/>
      </dsp:txXfrm>
    </dsp:sp>
    <dsp:sp modelId="{D30925CC-65C6-49FF-9AF3-BF8AD3F0CE1F}">
      <dsp:nvSpPr>
        <dsp:cNvPr id="0" name=""/>
        <dsp:cNvSpPr/>
      </dsp:nvSpPr>
      <dsp:spPr>
        <a:xfrm>
          <a:off x="1925243" y="1104952"/>
          <a:ext cx="2266849" cy="393282"/>
        </a:xfrm>
        <a:custGeom>
          <a:avLst/>
          <a:gdLst/>
          <a:ahLst/>
          <a:cxnLst/>
          <a:rect l="0" t="0" r="0" b="0"/>
          <a:pathLst>
            <a:path>
              <a:moveTo>
                <a:pt x="2266849" y="0"/>
              </a:moveTo>
              <a:lnTo>
                <a:pt x="2266849" y="213741"/>
              </a:lnTo>
              <a:lnTo>
                <a:pt x="0" y="213741"/>
              </a:lnTo>
              <a:lnTo>
                <a:pt x="0" y="393282"/>
              </a:lnTo>
            </a:path>
          </a:pathLst>
        </a:custGeom>
        <a:noFill/>
        <a:ln w="6350" cap="flat" cmpd="sng" algn="ctr">
          <a:solidFill>
            <a:schemeClr val="accent5">
              <a:hueOff val="-1126424"/>
              <a:satOff val="-2903"/>
              <a:lumOff val="-1961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001014" y="1299474"/>
        <a:ext cx="115307" cy="4238"/>
      </dsp:txXfrm>
    </dsp:sp>
    <dsp:sp modelId="{D7C04CD5-D436-4AE0-8680-2A4FAEACDBA4}">
      <dsp:nvSpPr>
        <dsp:cNvPr id="0" name=""/>
        <dsp:cNvSpPr/>
      </dsp:nvSpPr>
      <dsp:spPr>
        <a:xfrm>
          <a:off x="3270609" y="972"/>
          <a:ext cx="1842966" cy="1105780"/>
        </a:xfrm>
        <a:prstGeom prst="rect">
          <a:avLst/>
        </a:prstGeom>
        <a:solidFill>
          <a:schemeClr val="accent5">
            <a:hueOff val="-965506"/>
            <a:satOff val="-2488"/>
            <a:lumOff val="-168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0307" tIns="94793" rIns="90307" bIns="9479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800" kern="1200"/>
            <a:t>płyta główna: Asus PRIME B550M-A</a:t>
          </a:r>
          <a:endParaRPr lang="en-US" sz="1800" kern="1200"/>
        </a:p>
      </dsp:txBody>
      <dsp:txXfrm>
        <a:off x="3270609" y="972"/>
        <a:ext cx="1842966" cy="1105780"/>
      </dsp:txXfrm>
    </dsp:sp>
    <dsp:sp modelId="{CE9A559E-9BA8-4BE4-AC1F-56282DE51018}">
      <dsp:nvSpPr>
        <dsp:cNvPr id="0" name=""/>
        <dsp:cNvSpPr/>
      </dsp:nvSpPr>
      <dsp:spPr>
        <a:xfrm>
          <a:off x="2844926" y="2037804"/>
          <a:ext cx="39328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93282" y="45720"/>
              </a:lnTo>
            </a:path>
          </a:pathLst>
        </a:custGeom>
        <a:noFill/>
        <a:ln w="6350" cap="flat" cmpd="sng" algn="ctr">
          <a:solidFill>
            <a:schemeClr val="accent5">
              <a:hueOff val="-2252848"/>
              <a:satOff val="-5806"/>
              <a:lumOff val="-3922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030970" y="2081405"/>
        <a:ext cx="21194" cy="4238"/>
      </dsp:txXfrm>
    </dsp:sp>
    <dsp:sp modelId="{3B27394A-0C41-4C50-A827-2238CB3BE3B5}">
      <dsp:nvSpPr>
        <dsp:cNvPr id="0" name=""/>
        <dsp:cNvSpPr/>
      </dsp:nvSpPr>
      <dsp:spPr>
        <a:xfrm>
          <a:off x="1003759" y="1530634"/>
          <a:ext cx="1842966" cy="1105780"/>
        </a:xfrm>
        <a:prstGeom prst="rect">
          <a:avLst/>
        </a:prstGeom>
        <a:solidFill>
          <a:schemeClr val="accent5">
            <a:hueOff val="-1931012"/>
            <a:satOff val="-4977"/>
            <a:lumOff val="-336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0307" tIns="94793" rIns="90307" bIns="9479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800" b="0" i="0" kern="1200"/>
            <a:t>gpu: Nvidia RTX 3080 / AMD rx 580 </a:t>
          </a:r>
          <a:endParaRPr lang="en-US" sz="1800" kern="1200"/>
        </a:p>
      </dsp:txBody>
      <dsp:txXfrm>
        <a:off x="1003759" y="1530634"/>
        <a:ext cx="1842966" cy="1105780"/>
      </dsp:txXfrm>
    </dsp:sp>
    <dsp:sp modelId="{BE63E9A6-C91C-4427-A4DE-BFE5FEE8291A}">
      <dsp:nvSpPr>
        <dsp:cNvPr id="0" name=""/>
        <dsp:cNvSpPr/>
      </dsp:nvSpPr>
      <dsp:spPr>
        <a:xfrm>
          <a:off x="1925243" y="2634614"/>
          <a:ext cx="2266849" cy="393282"/>
        </a:xfrm>
        <a:custGeom>
          <a:avLst/>
          <a:gdLst/>
          <a:ahLst/>
          <a:cxnLst/>
          <a:rect l="0" t="0" r="0" b="0"/>
          <a:pathLst>
            <a:path>
              <a:moveTo>
                <a:pt x="2266849" y="0"/>
              </a:moveTo>
              <a:lnTo>
                <a:pt x="2266849" y="213741"/>
              </a:lnTo>
              <a:lnTo>
                <a:pt x="0" y="213741"/>
              </a:lnTo>
              <a:lnTo>
                <a:pt x="0" y="393282"/>
              </a:lnTo>
            </a:path>
          </a:pathLst>
        </a:custGeom>
        <a:noFill/>
        <a:ln w="6350" cap="flat" cmpd="sng" algn="ctr">
          <a:solidFill>
            <a:schemeClr val="accent5">
              <a:hueOff val="-3379271"/>
              <a:satOff val="-8710"/>
              <a:lumOff val="-5883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001014" y="2829136"/>
        <a:ext cx="115307" cy="4238"/>
      </dsp:txXfrm>
    </dsp:sp>
    <dsp:sp modelId="{325F3D72-DE63-45DB-9673-A9698A04BAB2}">
      <dsp:nvSpPr>
        <dsp:cNvPr id="0" name=""/>
        <dsp:cNvSpPr/>
      </dsp:nvSpPr>
      <dsp:spPr>
        <a:xfrm>
          <a:off x="3270609" y="1530634"/>
          <a:ext cx="1842966" cy="1105780"/>
        </a:xfrm>
        <a:prstGeom prst="rect">
          <a:avLst/>
        </a:prstGeom>
        <a:solidFill>
          <a:schemeClr val="accent5">
            <a:hueOff val="-2896518"/>
            <a:satOff val="-7465"/>
            <a:lumOff val="-504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0307" tIns="94793" rIns="90307" bIns="9479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800" b="0" i="0" kern="1200" dirty="0"/>
            <a:t>ram: ddr4 32GB</a:t>
          </a:r>
          <a:endParaRPr lang="en-US" sz="1800" kern="1200" dirty="0"/>
        </a:p>
      </dsp:txBody>
      <dsp:txXfrm>
        <a:off x="3270609" y="1530634"/>
        <a:ext cx="1842966" cy="1105780"/>
      </dsp:txXfrm>
    </dsp:sp>
    <dsp:sp modelId="{B86B655A-2A01-47FA-A0B0-07EC24753323}">
      <dsp:nvSpPr>
        <dsp:cNvPr id="0" name=""/>
        <dsp:cNvSpPr/>
      </dsp:nvSpPr>
      <dsp:spPr>
        <a:xfrm>
          <a:off x="2844926" y="3567467"/>
          <a:ext cx="39328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93282" y="45720"/>
              </a:lnTo>
            </a:path>
          </a:pathLst>
        </a:custGeom>
        <a:noFill/>
        <a:ln w="6350" cap="flat" cmpd="sng" algn="ctr">
          <a:solidFill>
            <a:schemeClr val="accent5">
              <a:hueOff val="-4505695"/>
              <a:satOff val="-11613"/>
              <a:lumOff val="-7843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030970" y="3611067"/>
        <a:ext cx="21194" cy="4238"/>
      </dsp:txXfrm>
    </dsp:sp>
    <dsp:sp modelId="{A3247424-E2C9-4BC5-9FB5-EA4D8F08EC07}">
      <dsp:nvSpPr>
        <dsp:cNvPr id="0" name=""/>
        <dsp:cNvSpPr/>
      </dsp:nvSpPr>
      <dsp:spPr>
        <a:xfrm>
          <a:off x="1003759" y="3060297"/>
          <a:ext cx="1842966" cy="1105780"/>
        </a:xfrm>
        <a:prstGeom prst="rect">
          <a:avLst/>
        </a:prstGeom>
        <a:solidFill>
          <a:schemeClr val="accent5">
            <a:hueOff val="-3862025"/>
            <a:satOff val="-9954"/>
            <a:lumOff val="-672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0307" tIns="94793" rIns="90307" bIns="9479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800" b="0" i="0" kern="1200"/>
            <a:t>ssd: 1Tb m.2 nvme</a:t>
          </a:r>
          <a:endParaRPr lang="en-US" sz="1800" kern="1200"/>
        </a:p>
      </dsp:txBody>
      <dsp:txXfrm>
        <a:off x="1003759" y="3060297"/>
        <a:ext cx="1842966" cy="1105780"/>
      </dsp:txXfrm>
    </dsp:sp>
    <dsp:sp modelId="{12C448CF-2AFA-4C8B-84DD-2AD24DE0A600}">
      <dsp:nvSpPr>
        <dsp:cNvPr id="0" name=""/>
        <dsp:cNvSpPr/>
      </dsp:nvSpPr>
      <dsp:spPr>
        <a:xfrm>
          <a:off x="1925243" y="4164277"/>
          <a:ext cx="2266849" cy="393282"/>
        </a:xfrm>
        <a:custGeom>
          <a:avLst/>
          <a:gdLst/>
          <a:ahLst/>
          <a:cxnLst/>
          <a:rect l="0" t="0" r="0" b="0"/>
          <a:pathLst>
            <a:path>
              <a:moveTo>
                <a:pt x="2266849" y="0"/>
              </a:moveTo>
              <a:lnTo>
                <a:pt x="2266849" y="213741"/>
              </a:lnTo>
              <a:lnTo>
                <a:pt x="0" y="213741"/>
              </a:lnTo>
              <a:lnTo>
                <a:pt x="0" y="393282"/>
              </a:lnTo>
            </a:path>
          </a:pathLst>
        </a:custGeom>
        <a:noFill/>
        <a:ln w="6350" cap="flat" cmpd="sng" algn="ctr">
          <a:solidFill>
            <a:schemeClr val="accent5">
              <a:hueOff val="-5632119"/>
              <a:satOff val="-14516"/>
              <a:lumOff val="-9804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001014" y="4358799"/>
        <a:ext cx="115307" cy="4238"/>
      </dsp:txXfrm>
    </dsp:sp>
    <dsp:sp modelId="{67F5CCB1-C74A-4096-8CD0-021957A558C4}">
      <dsp:nvSpPr>
        <dsp:cNvPr id="0" name=""/>
        <dsp:cNvSpPr/>
      </dsp:nvSpPr>
      <dsp:spPr>
        <a:xfrm>
          <a:off x="3270609" y="3060297"/>
          <a:ext cx="1842966" cy="1105780"/>
        </a:xfrm>
        <a:prstGeom prst="rect">
          <a:avLst/>
        </a:prstGeom>
        <a:solidFill>
          <a:schemeClr val="accent5">
            <a:hueOff val="-4827531"/>
            <a:satOff val="-12442"/>
            <a:lumOff val="-840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0307" tIns="94793" rIns="90307" bIns="9479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800" b="0" i="0" kern="1200"/>
            <a:t>hdd: brak</a:t>
          </a:r>
          <a:endParaRPr lang="en-US" sz="1800" kern="1200"/>
        </a:p>
      </dsp:txBody>
      <dsp:txXfrm>
        <a:off x="3270609" y="3060297"/>
        <a:ext cx="1842966" cy="1105780"/>
      </dsp:txXfrm>
    </dsp:sp>
    <dsp:sp modelId="{A7BFCC53-FD22-42D5-9044-673CFAACDDFB}">
      <dsp:nvSpPr>
        <dsp:cNvPr id="0" name=""/>
        <dsp:cNvSpPr/>
      </dsp:nvSpPr>
      <dsp:spPr>
        <a:xfrm>
          <a:off x="2844926" y="5097129"/>
          <a:ext cx="39328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93282" y="45720"/>
              </a:lnTo>
            </a:path>
          </a:pathLst>
        </a:custGeom>
        <a:noFill/>
        <a:ln w="635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030970" y="5140730"/>
        <a:ext cx="21194" cy="4238"/>
      </dsp:txXfrm>
    </dsp:sp>
    <dsp:sp modelId="{554D66F3-3D32-4F7B-AE2F-4A4B89C5852A}">
      <dsp:nvSpPr>
        <dsp:cNvPr id="0" name=""/>
        <dsp:cNvSpPr/>
      </dsp:nvSpPr>
      <dsp:spPr>
        <a:xfrm>
          <a:off x="1003759" y="4589959"/>
          <a:ext cx="1842966" cy="1105780"/>
        </a:xfrm>
        <a:prstGeom prst="rect">
          <a:avLst/>
        </a:prstGeom>
        <a:solidFill>
          <a:schemeClr val="accent5">
            <a:hueOff val="-5793037"/>
            <a:satOff val="-14931"/>
            <a:lumOff val="-1008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0307" tIns="94793" rIns="90307" bIns="9479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800" b="0" i="0" kern="1200"/>
            <a:t>monitory: 24 calowe FHD/1440p x 2</a:t>
          </a:r>
          <a:endParaRPr lang="en-US" sz="1800" kern="1200"/>
        </a:p>
      </dsp:txBody>
      <dsp:txXfrm>
        <a:off x="1003759" y="4589959"/>
        <a:ext cx="1842966" cy="1105780"/>
      </dsp:txXfrm>
    </dsp:sp>
    <dsp:sp modelId="{8F3B9E9B-54C7-46F5-87F4-FB1A87375177}">
      <dsp:nvSpPr>
        <dsp:cNvPr id="0" name=""/>
        <dsp:cNvSpPr/>
      </dsp:nvSpPr>
      <dsp:spPr>
        <a:xfrm>
          <a:off x="3270609" y="4589959"/>
          <a:ext cx="1842966" cy="1105780"/>
        </a:xfrm>
        <a:prstGeom prst="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0307" tIns="94793" rIns="90307" bIns="9479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800" kern="1200" dirty="0"/>
            <a:t>kamera: niedroga do pracy zdalnej + mikrofon</a:t>
          </a:r>
          <a:endParaRPr lang="en-US" sz="1800" kern="1200" dirty="0"/>
        </a:p>
      </dsp:txBody>
      <dsp:txXfrm>
        <a:off x="3270609" y="4589959"/>
        <a:ext cx="1842966" cy="110578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EAE6500-6C08-484F-899D-3B959661324D}">
      <dsp:nvSpPr>
        <dsp:cNvPr id="0" name=""/>
        <dsp:cNvSpPr/>
      </dsp:nvSpPr>
      <dsp:spPr>
        <a:xfrm>
          <a:off x="2845133" y="510382"/>
          <a:ext cx="39286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92868" y="45720"/>
              </a:lnTo>
            </a:path>
          </a:pathLst>
        </a:custGeom>
        <a:noFill/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030981" y="553983"/>
        <a:ext cx="21173" cy="4238"/>
      </dsp:txXfrm>
    </dsp:sp>
    <dsp:sp modelId="{783FD4DE-65C9-4EE0-B5A7-E879184E3E25}">
      <dsp:nvSpPr>
        <dsp:cNvPr id="0" name=""/>
        <dsp:cNvSpPr/>
      </dsp:nvSpPr>
      <dsp:spPr>
        <a:xfrm>
          <a:off x="1005766" y="3752"/>
          <a:ext cx="1841167" cy="1104700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0219" tIns="94700" rIns="90219" bIns="9470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100" kern="1200"/>
            <a:t>cpu: AMD ryzen 5 5600X</a:t>
          </a:r>
          <a:endParaRPr lang="en-US" sz="2100" kern="1200"/>
        </a:p>
      </dsp:txBody>
      <dsp:txXfrm>
        <a:off x="1005766" y="3752"/>
        <a:ext cx="1841167" cy="1104700"/>
      </dsp:txXfrm>
    </dsp:sp>
    <dsp:sp modelId="{D30925CC-65C6-49FF-9AF3-BF8AD3F0CE1F}">
      <dsp:nvSpPr>
        <dsp:cNvPr id="0" name=""/>
        <dsp:cNvSpPr/>
      </dsp:nvSpPr>
      <dsp:spPr>
        <a:xfrm>
          <a:off x="1926350" y="1106653"/>
          <a:ext cx="2264635" cy="392868"/>
        </a:xfrm>
        <a:custGeom>
          <a:avLst/>
          <a:gdLst/>
          <a:ahLst/>
          <a:cxnLst/>
          <a:rect l="0" t="0" r="0" b="0"/>
          <a:pathLst>
            <a:path>
              <a:moveTo>
                <a:pt x="2264635" y="0"/>
              </a:moveTo>
              <a:lnTo>
                <a:pt x="2264635" y="213534"/>
              </a:lnTo>
              <a:lnTo>
                <a:pt x="0" y="213534"/>
              </a:lnTo>
              <a:lnTo>
                <a:pt x="0" y="392868"/>
              </a:lnTo>
            </a:path>
          </a:pathLst>
        </a:custGeom>
        <a:noFill/>
        <a:ln w="6350" cap="flat" cmpd="sng" algn="ctr">
          <a:solidFill>
            <a:schemeClr val="accent5">
              <a:hueOff val="-1126424"/>
              <a:satOff val="-2903"/>
              <a:lumOff val="-1961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001070" y="1300967"/>
        <a:ext cx="115194" cy="4238"/>
      </dsp:txXfrm>
    </dsp:sp>
    <dsp:sp modelId="{D7C04CD5-D436-4AE0-8680-2A4FAEACDBA4}">
      <dsp:nvSpPr>
        <dsp:cNvPr id="0" name=""/>
        <dsp:cNvSpPr/>
      </dsp:nvSpPr>
      <dsp:spPr>
        <a:xfrm>
          <a:off x="3270402" y="3752"/>
          <a:ext cx="1841167" cy="1104700"/>
        </a:xfrm>
        <a:prstGeom prst="rect">
          <a:avLst/>
        </a:prstGeom>
        <a:solidFill>
          <a:schemeClr val="accent5">
            <a:hueOff val="-965506"/>
            <a:satOff val="-2488"/>
            <a:lumOff val="-168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0219" tIns="94700" rIns="90219" bIns="9470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100" kern="1200"/>
            <a:t>płyta główna: Asus PRIME B550M-A</a:t>
          </a:r>
          <a:endParaRPr lang="en-US" sz="2100" kern="1200"/>
        </a:p>
      </dsp:txBody>
      <dsp:txXfrm>
        <a:off x="3270402" y="3752"/>
        <a:ext cx="1841167" cy="1104700"/>
      </dsp:txXfrm>
    </dsp:sp>
    <dsp:sp modelId="{CE9A559E-9BA8-4BE4-AC1F-56282DE51018}">
      <dsp:nvSpPr>
        <dsp:cNvPr id="0" name=""/>
        <dsp:cNvSpPr/>
      </dsp:nvSpPr>
      <dsp:spPr>
        <a:xfrm>
          <a:off x="2845133" y="2038551"/>
          <a:ext cx="39286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92868" y="45720"/>
              </a:lnTo>
            </a:path>
          </a:pathLst>
        </a:custGeom>
        <a:noFill/>
        <a:ln w="6350" cap="flat" cmpd="sng" algn="ctr">
          <a:solidFill>
            <a:schemeClr val="accent5">
              <a:hueOff val="-2252848"/>
              <a:satOff val="-5806"/>
              <a:lumOff val="-3922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030981" y="2082152"/>
        <a:ext cx="21173" cy="4238"/>
      </dsp:txXfrm>
    </dsp:sp>
    <dsp:sp modelId="{3B27394A-0C41-4C50-A827-2238CB3BE3B5}">
      <dsp:nvSpPr>
        <dsp:cNvPr id="0" name=""/>
        <dsp:cNvSpPr/>
      </dsp:nvSpPr>
      <dsp:spPr>
        <a:xfrm>
          <a:off x="1005766" y="1531921"/>
          <a:ext cx="1841167" cy="1104700"/>
        </a:xfrm>
        <a:prstGeom prst="rect">
          <a:avLst/>
        </a:prstGeom>
        <a:solidFill>
          <a:schemeClr val="accent5">
            <a:hueOff val="-1931012"/>
            <a:satOff val="-4977"/>
            <a:lumOff val="-336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0219" tIns="94700" rIns="90219" bIns="9470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100" b="0" i="0" kern="1200" dirty="0" err="1"/>
            <a:t>gpu</a:t>
          </a:r>
          <a:r>
            <a:rPr lang="pl-PL" sz="2100" b="0" i="0" kern="1200" dirty="0"/>
            <a:t>: </a:t>
          </a:r>
          <a:r>
            <a:rPr lang="pl-PL" sz="2100" kern="1200" dirty="0"/>
            <a:t>RTX 2060 OC 6GB GDDR6</a:t>
          </a:r>
          <a:endParaRPr lang="en-US" sz="2100" kern="1200" dirty="0"/>
        </a:p>
      </dsp:txBody>
      <dsp:txXfrm>
        <a:off x="1005766" y="1531921"/>
        <a:ext cx="1841167" cy="1104700"/>
      </dsp:txXfrm>
    </dsp:sp>
    <dsp:sp modelId="{BE63E9A6-C91C-4427-A4DE-BFE5FEE8291A}">
      <dsp:nvSpPr>
        <dsp:cNvPr id="0" name=""/>
        <dsp:cNvSpPr/>
      </dsp:nvSpPr>
      <dsp:spPr>
        <a:xfrm>
          <a:off x="1926350" y="2634821"/>
          <a:ext cx="2264635" cy="392868"/>
        </a:xfrm>
        <a:custGeom>
          <a:avLst/>
          <a:gdLst/>
          <a:ahLst/>
          <a:cxnLst/>
          <a:rect l="0" t="0" r="0" b="0"/>
          <a:pathLst>
            <a:path>
              <a:moveTo>
                <a:pt x="2264635" y="0"/>
              </a:moveTo>
              <a:lnTo>
                <a:pt x="2264635" y="213534"/>
              </a:lnTo>
              <a:lnTo>
                <a:pt x="0" y="213534"/>
              </a:lnTo>
              <a:lnTo>
                <a:pt x="0" y="392868"/>
              </a:lnTo>
            </a:path>
          </a:pathLst>
        </a:custGeom>
        <a:noFill/>
        <a:ln w="6350" cap="flat" cmpd="sng" algn="ctr">
          <a:solidFill>
            <a:schemeClr val="accent5">
              <a:hueOff val="-3379271"/>
              <a:satOff val="-8710"/>
              <a:lumOff val="-5883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001070" y="2829136"/>
        <a:ext cx="115194" cy="4238"/>
      </dsp:txXfrm>
    </dsp:sp>
    <dsp:sp modelId="{325F3D72-DE63-45DB-9673-A9698A04BAB2}">
      <dsp:nvSpPr>
        <dsp:cNvPr id="0" name=""/>
        <dsp:cNvSpPr/>
      </dsp:nvSpPr>
      <dsp:spPr>
        <a:xfrm>
          <a:off x="3270402" y="1531921"/>
          <a:ext cx="1841167" cy="1104700"/>
        </a:xfrm>
        <a:prstGeom prst="rect">
          <a:avLst/>
        </a:prstGeom>
        <a:solidFill>
          <a:schemeClr val="accent5">
            <a:hueOff val="-2896518"/>
            <a:satOff val="-7465"/>
            <a:lumOff val="-504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0219" tIns="94700" rIns="90219" bIns="9470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100" b="0" i="0" kern="1200" dirty="0"/>
            <a:t>ram: ddr4 32GB</a:t>
          </a:r>
          <a:endParaRPr lang="en-US" sz="2100" kern="1200" dirty="0"/>
        </a:p>
      </dsp:txBody>
      <dsp:txXfrm>
        <a:off x="3270402" y="1531921"/>
        <a:ext cx="1841167" cy="1104700"/>
      </dsp:txXfrm>
    </dsp:sp>
    <dsp:sp modelId="{B86B655A-2A01-47FA-A0B0-07EC24753323}">
      <dsp:nvSpPr>
        <dsp:cNvPr id="0" name=""/>
        <dsp:cNvSpPr/>
      </dsp:nvSpPr>
      <dsp:spPr>
        <a:xfrm>
          <a:off x="2845133" y="3566720"/>
          <a:ext cx="39286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92868" y="45720"/>
              </a:lnTo>
            </a:path>
          </a:pathLst>
        </a:custGeom>
        <a:noFill/>
        <a:ln w="6350" cap="flat" cmpd="sng" algn="ctr">
          <a:solidFill>
            <a:schemeClr val="accent5">
              <a:hueOff val="-4505695"/>
              <a:satOff val="-11613"/>
              <a:lumOff val="-7843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030981" y="3610320"/>
        <a:ext cx="21173" cy="4238"/>
      </dsp:txXfrm>
    </dsp:sp>
    <dsp:sp modelId="{A3247424-E2C9-4BC5-9FB5-EA4D8F08EC07}">
      <dsp:nvSpPr>
        <dsp:cNvPr id="0" name=""/>
        <dsp:cNvSpPr/>
      </dsp:nvSpPr>
      <dsp:spPr>
        <a:xfrm>
          <a:off x="1005766" y="3060090"/>
          <a:ext cx="1841167" cy="1104700"/>
        </a:xfrm>
        <a:prstGeom prst="rect">
          <a:avLst/>
        </a:prstGeom>
        <a:solidFill>
          <a:schemeClr val="accent5">
            <a:hueOff val="-3862025"/>
            <a:satOff val="-9954"/>
            <a:lumOff val="-672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0219" tIns="94700" rIns="90219" bIns="9470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100" b="0" i="0" kern="1200" dirty="0" err="1"/>
            <a:t>ssd</a:t>
          </a:r>
          <a:r>
            <a:rPr lang="pl-PL" sz="2100" b="0" i="0" kern="1200" dirty="0"/>
            <a:t>: </a:t>
          </a:r>
          <a:r>
            <a:rPr lang="pl-PL" sz="2100" kern="1200" dirty="0"/>
            <a:t>Western Digital Blue 500</a:t>
          </a:r>
          <a:endParaRPr lang="en-US" sz="2100" kern="1200" dirty="0"/>
        </a:p>
      </dsp:txBody>
      <dsp:txXfrm>
        <a:off x="1005766" y="3060090"/>
        <a:ext cx="1841167" cy="1104700"/>
      </dsp:txXfrm>
    </dsp:sp>
    <dsp:sp modelId="{12C448CF-2AFA-4C8B-84DD-2AD24DE0A600}">
      <dsp:nvSpPr>
        <dsp:cNvPr id="0" name=""/>
        <dsp:cNvSpPr/>
      </dsp:nvSpPr>
      <dsp:spPr>
        <a:xfrm>
          <a:off x="1926350" y="4162990"/>
          <a:ext cx="2264635" cy="392868"/>
        </a:xfrm>
        <a:custGeom>
          <a:avLst/>
          <a:gdLst/>
          <a:ahLst/>
          <a:cxnLst/>
          <a:rect l="0" t="0" r="0" b="0"/>
          <a:pathLst>
            <a:path>
              <a:moveTo>
                <a:pt x="2264635" y="0"/>
              </a:moveTo>
              <a:lnTo>
                <a:pt x="2264635" y="213534"/>
              </a:lnTo>
              <a:lnTo>
                <a:pt x="0" y="213534"/>
              </a:lnTo>
              <a:lnTo>
                <a:pt x="0" y="392868"/>
              </a:lnTo>
            </a:path>
          </a:pathLst>
        </a:custGeom>
        <a:noFill/>
        <a:ln w="6350" cap="flat" cmpd="sng" algn="ctr">
          <a:solidFill>
            <a:schemeClr val="accent5">
              <a:hueOff val="-5632119"/>
              <a:satOff val="-14516"/>
              <a:lumOff val="-9804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001070" y="4357305"/>
        <a:ext cx="115194" cy="4238"/>
      </dsp:txXfrm>
    </dsp:sp>
    <dsp:sp modelId="{67F5CCB1-C74A-4096-8CD0-021957A558C4}">
      <dsp:nvSpPr>
        <dsp:cNvPr id="0" name=""/>
        <dsp:cNvSpPr/>
      </dsp:nvSpPr>
      <dsp:spPr>
        <a:xfrm>
          <a:off x="3270402" y="3060090"/>
          <a:ext cx="1841167" cy="1104700"/>
        </a:xfrm>
        <a:prstGeom prst="rect">
          <a:avLst/>
        </a:prstGeom>
        <a:solidFill>
          <a:schemeClr val="accent5">
            <a:hueOff val="-4827531"/>
            <a:satOff val="-12442"/>
            <a:lumOff val="-840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0219" tIns="94700" rIns="90219" bIns="9470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100" b="0" i="0" kern="1200" dirty="0" err="1"/>
            <a:t>hdd</a:t>
          </a:r>
          <a:r>
            <a:rPr lang="pl-PL" sz="2100" b="0" i="0" kern="1200" dirty="0"/>
            <a:t>: </a:t>
          </a:r>
          <a:r>
            <a:rPr lang="pl-PL" sz="2100" kern="1200" dirty="0"/>
            <a:t>Toshiba P300 2 TB 3.5" SATA III</a:t>
          </a:r>
          <a:endParaRPr lang="en-US" sz="2100" kern="1200" dirty="0"/>
        </a:p>
      </dsp:txBody>
      <dsp:txXfrm>
        <a:off x="3270402" y="3060090"/>
        <a:ext cx="1841167" cy="1104700"/>
      </dsp:txXfrm>
    </dsp:sp>
    <dsp:sp modelId="{A7BFCC53-FD22-42D5-9044-673CFAACDDFB}">
      <dsp:nvSpPr>
        <dsp:cNvPr id="0" name=""/>
        <dsp:cNvSpPr/>
      </dsp:nvSpPr>
      <dsp:spPr>
        <a:xfrm>
          <a:off x="2845133" y="5094889"/>
          <a:ext cx="39286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92868" y="45720"/>
              </a:lnTo>
            </a:path>
          </a:pathLst>
        </a:custGeom>
        <a:noFill/>
        <a:ln w="635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030981" y="5138489"/>
        <a:ext cx="21173" cy="4238"/>
      </dsp:txXfrm>
    </dsp:sp>
    <dsp:sp modelId="{554D66F3-3D32-4F7B-AE2F-4A4B89C5852A}">
      <dsp:nvSpPr>
        <dsp:cNvPr id="0" name=""/>
        <dsp:cNvSpPr/>
      </dsp:nvSpPr>
      <dsp:spPr>
        <a:xfrm>
          <a:off x="1005766" y="4588258"/>
          <a:ext cx="1841167" cy="1104700"/>
        </a:xfrm>
        <a:prstGeom prst="rect">
          <a:avLst/>
        </a:prstGeom>
        <a:solidFill>
          <a:schemeClr val="accent5">
            <a:hueOff val="-5793037"/>
            <a:satOff val="-14931"/>
            <a:lumOff val="-1008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0219" tIns="94700" rIns="90219" bIns="9470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100" b="0" i="0" kern="1200" dirty="0"/>
            <a:t>monitory: </a:t>
          </a:r>
          <a:r>
            <a:rPr lang="en-US" sz="2100" b="0" i="0" kern="1200" dirty="0">
              <a:solidFill>
                <a:schemeClr val="bg1"/>
              </a:solidFill>
              <a:effectLst/>
              <a:latin typeface="-apple-system"/>
            </a:rPr>
            <a:t>AOC C24G1</a:t>
          </a:r>
          <a:r>
            <a:rPr lang="pl-PL" sz="2100" b="0" i="0" kern="1200" dirty="0">
              <a:solidFill>
                <a:schemeClr val="bg1"/>
              </a:solidFill>
              <a:effectLst/>
              <a:latin typeface="-apple-system"/>
            </a:rPr>
            <a:t> x 2</a:t>
          </a:r>
          <a:endParaRPr lang="en-US" sz="2100" kern="1200" dirty="0">
            <a:solidFill>
              <a:schemeClr val="bg1"/>
            </a:solidFill>
          </a:endParaRPr>
        </a:p>
      </dsp:txBody>
      <dsp:txXfrm>
        <a:off x="1005766" y="4588258"/>
        <a:ext cx="1841167" cy="1104700"/>
      </dsp:txXfrm>
    </dsp:sp>
    <dsp:sp modelId="{8F3B9E9B-54C7-46F5-87F4-FB1A87375177}">
      <dsp:nvSpPr>
        <dsp:cNvPr id="0" name=""/>
        <dsp:cNvSpPr/>
      </dsp:nvSpPr>
      <dsp:spPr>
        <a:xfrm>
          <a:off x="3270402" y="4588258"/>
          <a:ext cx="1841167" cy="1104700"/>
        </a:xfrm>
        <a:prstGeom prst="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0219" tIns="94700" rIns="90219" bIns="9470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800" b="0" i="0" kern="1200" dirty="0">
              <a:solidFill>
                <a:schemeClr val="bg1"/>
              </a:solidFill>
              <a:effectLst/>
              <a:latin typeface="-apple-system"/>
            </a:rPr>
            <a:t>Mikrofon: Blue </a:t>
          </a:r>
          <a:r>
            <a:rPr lang="pl-PL" sz="1800" b="0" i="0" kern="1200" dirty="0" err="1">
              <a:solidFill>
                <a:schemeClr val="bg1"/>
              </a:solidFill>
              <a:effectLst/>
              <a:latin typeface="-apple-system"/>
            </a:rPr>
            <a:t>Microphones</a:t>
          </a:r>
          <a:r>
            <a:rPr lang="pl-PL" sz="1800" b="0" i="0" kern="1200" dirty="0">
              <a:solidFill>
                <a:schemeClr val="bg1"/>
              </a:solidFill>
              <a:effectLst/>
              <a:latin typeface="-apple-system"/>
            </a:rPr>
            <a:t> Yeti Kamera: </a:t>
          </a:r>
          <a:r>
            <a:rPr lang="pl-PL" sz="1800" b="0" i="0" kern="1200" dirty="0"/>
            <a:t>Creative Live! </a:t>
          </a:r>
          <a:r>
            <a:rPr lang="pl-PL" sz="1800" b="0" i="0" kern="1200" dirty="0" err="1"/>
            <a:t>Cam</a:t>
          </a:r>
          <a:endParaRPr lang="en-US" sz="1800" kern="1200" dirty="0">
            <a:solidFill>
              <a:schemeClr val="bg1"/>
            </a:solidFill>
          </a:endParaRPr>
        </a:p>
      </dsp:txBody>
      <dsp:txXfrm>
        <a:off x="3270402" y="4588258"/>
        <a:ext cx="1841167" cy="11047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C79DAFF-28A5-4B8F-BB3A-82A4F3899F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9FB25B31-C9AC-47E2-9495-8F0B3BED27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/>
              <a:t>Kliknij, aby edytować styl wzorca podtytułu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D603E460-908B-46D1-B615-2BCF588A6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D6F858-A2BD-49EB-8FED-4F3517DAC8CA}" type="datetimeFigureOut">
              <a:rPr lang="pl-PL" smtClean="0"/>
              <a:t>18.11.2020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11B468AC-5A09-4F0F-9B7B-1B1C6D20D9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EA653E83-9722-404F-9722-A35121D163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27AA2-FD05-4A0E-BE34-200B7D79C96F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8297090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C66509B-7D19-400A-83A7-CB51BB428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>
            <a:extLst>
              <a:ext uri="{FF2B5EF4-FFF2-40B4-BE49-F238E27FC236}">
                <a16:creationId xmlns:a16="http://schemas.microsoft.com/office/drawing/2014/main" id="{57F8CA9C-DA23-442D-B82E-6B1F90D134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61F72B2D-0144-48F4-BBC1-6C80E4AD50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D6F858-A2BD-49EB-8FED-4F3517DAC8CA}" type="datetimeFigureOut">
              <a:rPr lang="pl-PL" smtClean="0"/>
              <a:t>18.11.2020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28F92BAD-7869-47F2-8B34-9EEC6B32C1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0431526D-7471-40BF-83A8-842D2B8C7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27AA2-FD05-4A0E-BE34-200B7D79C96F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0532367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>
            <a:extLst>
              <a:ext uri="{FF2B5EF4-FFF2-40B4-BE49-F238E27FC236}">
                <a16:creationId xmlns:a16="http://schemas.microsoft.com/office/drawing/2014/main" id="{EA7EDFFD-28DB-4E12-83EE-EFA766E1199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>
            <a:extLst>
              <a:ext uri="{FF2B5EF4-FFF2-40B4-BE49-F238E27FC236}">
                <a16:creationId xmlns:a16="http://schemas.microsoft.com/office/drawing/2014/main" id="{2412C5A2-ACE4-437E-90B3-413022816E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37792226-EF2A-459F-B757-60C36D5D05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D6F858-A2BD-49EB-8FED-4F3517DAC8CA}" type="datetimeFigureOut">
              <a:rPr lang="pl-PL" smtClean="0"/>
              <a:t>18.11.2020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6FA86BAF-094A-450E-BDB6-9AA5E19103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A3E7FCF6-5877-4039-91DD-A86BD8C8A0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27AA2-FD05-4A0E-BE34-200B7D79C96F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4509179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AFE17D1-3F24-4AFF-9CB3-D83AFCC93F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8E3DCA55-1563-4241-BDC6-67CE0AAFCD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88F915AB-7301-4DE7-AC05-A3EC21040D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D6F858-A2BD-49EB-8FED-4F3517DAC8CA}" type="datetimeFigureOut">
              <a:rPr lang="pl-PL" smtClean="0"/>
              <a:t>18.11.2020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E4D99759-EE86-409E-A1A3-17861E3434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B6A355CE-836B-4E43-849B-F96FCD09E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27AA2-FD05-4A0E-BE34-200B7D79C96F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949205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33A4288-7C62-453B-B238-58C5667D34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05BA4F2B-D88F-4F33-B4D4-0D184548BC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25C56ACC-67E4-46A8-AC1E-3B6DB55CA8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D6F858-A2BD-49EB-8FED-4F3517DAC8CA}" type="datetimeFigureOut">
              <a:rPr lang="pl-PL" smtClean="0"/>
              <a:t>18.11.2020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7228C444-FC67-423E-92E9-A92EEEDD48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A97B6D37-D775-4717-BBA8-A26FF108A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27AA2-FD05-4A0E-BE34-200B7D79C96F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7475212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23B0A9B-75B7-4686-8D69-646F92726F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7FCE296A-DAC5-421B-A9D6-394732BCAE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03348FD1-08EF-4458-81B4-CD77DC967C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0A730460-1B4A-4D80-8A90-5D0682C866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D6F858-A2BD-49EB-8FED-4F3517DAC8CA}" type="datetimeFigureOut">
              <a:rPr lang="pl-PL" smtClean="0"/>
              <a:t>18.11.2020</a:t>
            </a:fld>
            <a:endParaRPr lang="pl-PL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B6C48C83-C52A-4956-8F81-1B934A2E3D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07032984-29DF-40B9-B340-97791404D4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27AA2-FD05-4A0E-BE34-200B7D79C96F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2817259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B1CDCBF-2822-4B47-9748-56F64B7965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41B3CEF2-1FC3-4CCF-9ECF-25B6335358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FF291B14-6E38-4A30-A3A8-D10E378BDA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tekstu 4">
            <a:extLst>
              <a:ext uri="{FF2B5EF4-FFF2-40B4-BE49-F238E27FC236}">
                <a16:creationId xmlns:a16="http://schemas.microsoft.com/office/drawing/2014/main" id="{7F522B05-31E9-41B3-B89F-2816372A5A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Symbol zastępczy zawartości 5">
            <a:extLst>
              <a:ext uri="{FF2B5EF4-FFF2-40B4-BE49-F238E27FC236}">
                <a16:creationId xmlns:a16="http://schemas.microsoft.com/office/drawing/2014/main" id="{B68C0C60-B1AB-49F3-B665-64FF50406E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7" name="Symbol zastępczy daty 6">
            <a:extLst>
              <a:ext uri="{FF2B5EF4-FFF2-40B4-BE49-F238E27FC236}">
                <a16:creationId xmlns:a16="http://schemas.microsoft.com/office/drawing/2014/main" id="{13C17311-3B73-4544-8683-D83986C202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D6F858-A2BD-49EB-8FED-4F3517DAC8CA}" type="datetimeFigureOut">
              <a:rPr lang="pl-PL" smtClean="0"/>
              <a:t>18.11.2020</a:t>
            </a:fld>
            <a:endParaRPr lang="pl-PL"/>
          </a:p>
        </p:txBody>
      </p:sp>
      <p:sp>
        <p:nvSpPr>
          <p:cNvPr id="8" name="Symbol zastępczy stopki 7">
            <a:extLst>
              <a:ext uri="{FF2B5EF4-FFF2-40B4-BE49-F238E27FC236}">
                <a16:creationId xmlns:a16="http://schemas.microsoft.com/office/drawing/2014/main" id="{47EF640D-3B7B-4641-B26B-1A24DA9BA3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ymbol zastępczy numeru slajdu 8">
            <a:extLst>
              <a:ext uri="{FF2B5EF4-FFF2-40B4-BE49-F238E27FC236}">
                <a16:creationId xmlns:a16="http://schemas.microsoft.com/office/drawing/2014/main" id="{19BB8674-E3BC-49AE-BF62-A797AF8958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27AA2-FD05-4A0E-BE34-200B7D79C96F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8830782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E65FD35-A0CD-4FBB-9C4B-DE5DB8DC00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4B8CA85F-3BAF-45DD-B503-885681D17A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D6F858-A2BD-49EB-8FED-4F3517DAC8CA}" type="datetimeFigureOut">
              <a:rPr lang="pl-PL" smtClean="0"/>
              <a:t>18.11.2020</a:t>
            </a:fld>
            <a:endParaRPr lang="pl-PL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5A05854F-1BD5-4533-84B4-902E23C982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AA492533-1C3E-40F3-84E6-7AC066995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27AA2-FD05-4A0E-BE34-200B7D79C96F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5378298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daty 1">
            <a:extLst>
              <a:ext uri="{FF2B5EF4-FFF2-40B4-BE49-F238E27FC236}">
                <a16:creationId xmlns:a16="http://schemas.microsoft.com/office/drawing/2014/main" id="{49290B3E-E88E-43B5-B7C5-FB77F98A3D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D6F858-A2BD-49EB-8FED-4F3517DAC8CA}" type="datetimeFigureOut">
              <a:rPr lang="pl-PL" smtClean="0"/>
              <a:t>18.11.2020</a:t>
            </a:fld>
            <a:endParaRPr lang="pl-PL"/>
          </a:p>
        </p:txBody>
      </p:sp>
      <p:sp>
        <p:nvSpPr>
          <p:cNvPr id="3" name="Symbol zastępczy stopki 2">
            <a:extLst>
              <a:ext uri="{FF2B5EF4-FFF2-40B4-BE49-F238E27FC236}">
                <a16:creationId xmlns:a16="http://schemas.microsoft.com/office/drawing/2014/main" id="{D8CBA136-150D-44AC-94FA-A235C357B5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8C1EEE20-0C46-423E-B995-939E2694E8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27AA2-FD05-4A0E-BE34-200B7D79C96F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8071890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B13AE2D-A54A-4E91-B543-5B539DF41F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90202D1B-E457-4FCA-A207-57EEE7DCBB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BB36E6F2-1352-454D-AEAB-388FF4EE9B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1C77BE98-5741-4211-B3F0-3E45F38758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D6F858-A2BD-49EB-8FED-4F3517DAC8CA}" type="datetimeFigureOut">
              <a:rPr lang="pl-PL" smtClean="0"/>
              <a:t>18.11.2020</a:t>
            </a:fld>
            <a:endParaRPr lang="pl-PL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CDB65958-8C3A-4F36-974E-238196D659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AD5BA6E0-EE16-4B10-8C2B-63F2F1D8A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27AA2-FD05-4A0E-BE34-200B7D79C96F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6978591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8FCE021-E2FC-4B95-9391-DACB007F70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obrazu 2">
            <a:extLst>
              <a:ext uri="{FF2B5EF4-FFF2-40B4-BE49-F238E27FC236}">
                <a16:creationId xmlns:a16="http://schemas.microsoft.com/office/drawing/2014/main" id="{43453B29-49A5-4818-B0C7-8092098D218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l-PL"/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4F8A69A1-E45D-4161-9B6E-4CDC79960D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A316CAA2-8F48-4AF3-8EDF-80E65E0E36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D6F858-A2BD-49EB-8FED-4F3517DAC8CA}" type="datetimeFigureOut">
              <a:rPr lang="pl-PL" smtClean="0"/>
              <a:t>18.11.2020</a:t>
            </a:fld>
            <a:endParaRPr lang="pl-PL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E4193179-7DDF-43FF-8887-7D0D2643DE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3F944448-16B0-47D0-9E27-A47FCFBFC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27AA2-FD05-4A0E-BE34-200B7D79C96F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9160894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ytułu 1">
            <a:extLst>
              <a:ext uri="{FF2B5EF4-FFF2-40B4-BE49-F238E27FC236}">
                <a16:creationId xmlns:a16="http://schemas.microsoft.com/office/drawing/2014/main" id="{369E5456-6DE2-4241-BFEA-7642B25439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1EB0C870-8B3D-4EA8-8E5F-36119F2F60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2638D610-2425-4959-9F5F-D05C79BF8FB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D6F858-A2BD-49EB-8FED-4F3517DAC8CA}" type="datetimeFigureOut">
              <a:rPr lang="pl-PL" smtClean="0"/>
              <a:t>18.11.2020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FECCDD4E-2029-42FD-AE8B-E9B4B533B7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26F2F554-2FD0-4502-84FC-96416BE47A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227AA2-FD05-4A0E-BE34-200B7D79C96F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175212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10">
            <a:extLst>
              <a:ext uri="{FF2B5EF4-FFF2-40B4-BE49-F238E27FC236}">
                <a16:creationId xmlns:a16="http://schemas.microsoft.com/office/drawing/2014/main" id="{EE39DFCF-9247-4DE5-BB93-074BFAF07A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Freeform: Shape 12">
            <a:extLst>
              <a:ext uri="{FF2B5EF4-FFF2-40B4-BE49-F238E27FC236}">
                <a16:creationId xmlns:a16="http://schemas.microsoft.com/office/drawing/2014/main" id="{442B652E-D499-4CDA-8F7A-60469EDBCB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1632" y="996662"/>
            <a:ext cx="4864676" cy="4864676"/>
          </a:xfrm>
          <a:custGeom>
            <a:avLst/>
            <a:gdLst>
              <a:gd name="connsiteX0" fmla="*/ 0 w 4864676"/>
              <a:gd name="connsiteY0" fmla="*/ 0 h 4864676"/>
              <a:gd name="connsiteX1" fmla="*/ 4864676 w 4864676"/>
              <a:gd name="connsiteY1" fmla="*/ 0 h 4864676"/>
              <a:gd name="connsiteX2" fmla="*/ 4864676 w 4864676"/>
              <a:gd name="connsiteY2" fmla="*/ 4864676 h 4864676"/>
              <a:gd name="connsiteX3" fmla="*/ 1281101 w 4864676"/>
              <a:gd name="connsiteY3" fmla="*/ 4864676 h 4864676"/>
              <a:gd name="connsiteX4" fmla="*/ 0 w 4864676"/>
              <a:gd name="connsiteY4" fmla="*/ 3583575 h 4864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64676" h="4864676">
                <a:moveTo>
                  <a:pt x="0" y="0"/>
                </a:moveTo>
                <a:lnTo>
                  <a:pt x="4864676" y="0"/>
                </a:lnTo>
                <a:lnTo>
                  <a:pt x="4864676" y="4864676"/>
                </a:lnTo>
                <a:lnTo>
                  <a:pt x="1281101" y="4864676"/>
                </a:lnTo>
                <a:lnTo>
                  <a:pt x="0" y="3583575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5" name="Freeform: Shape 14">
            <a:extLst>
              <a:ext uri="{FF2B5EF4-FFF2-40B4-BE49-F238E27FC236}">
                <a16:creationId xmlns:a16="http://schemas.microsoft.com/office/drawing/2014/main" id="{484A22B8-F5B6-47C2-B88E-DADAF37913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7225693" y="996662"/>
            <a:ext cx="4864676" cy="4864676"/>
          </a:xfrm>
          <a:custGeom>
            <a:avLst/>
            <a:gdLst>
              <a:gd name="connsiteX0" fmla="*/ 0 w 4864676"/>
              <a:gd name="connsiteY0" fmla="*/ 0 h 4864676"/>
              <a:gd name="connsiteX1" fmla="*/ 3583574 w 4864676"/>
              <a:gd name="connsiteY1" fmla="*/ 0 h 4864676"/>
              <a:gd name="connsiteX2" fmla="*/ 4864676 w 4864676"/>
              <a:gd name="connsiteY2" fmla="*/ 1281103 h 4864676"/>
              <a:gd name="connsiteX3" fmla="*/ 4864676 w 4864676"/>
              <a:gd name="connsiteY3" fmla="*/ 4864676 h 4864676"/>
              <a:gd name="connsiteX4" fmla="*/ 0 w 4864676"/>
              <a:gd name="connsiteY4" fmla="*/ 4864676 h 4864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64676" h="4864676">
                <a:moveTo>
                  <a:pt x="0" y="0"/>
                </a:moveTo>
                <a:lnTo>
                  <a:pt x="3583574" y="0"/>
                </a:lnTo>
                <a:lnTo>
                  <a:pt x="4864676" y="1281103"/>
                </a:lnTo>
                <a:lnTo>
                  <a:pt x="4864676" y="4864676"/>
                </a:lnTo>
                <a:lnTo>
                  <a:pt x="0" y="4864676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6" name="Isosceles Triangle 16">
            <a:extLst>
              <a:ext uri="{FF2B5EF4-FFF2-40B4-BE49-F238E27FC236}">
                <a16:creationId xmlns:a16="http://schemas.microsoft.com/office/drawing/2014/main" id="{A987C18C-164D-4263-B486-4647A98E88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2789020" y="1"/>
            <a:ext cx="6613961" cy="3286380"/>
          </a:xfrm>
          <a:prstGeom prst="triangle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Isosceles Triangle 18">
            <a:extLst>
              <a:ext uri="{FF2B5EF4-FFF2-40B4-BE49-F238E27FC236}">
                <a16:creationId xmlns:a16="http://schemas.microsoft.com/office/drawing/2014/main" id="{E7E98B39-04C6-408B-92FD-7686287406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09286" y="3571620"/>
            <a:ext cx="6613961" cy="3286380"/>
          </a:xfrm>
          <a:prstGeom prst="triangle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: Shape 20">
            <a:extLst>
              <a:ext uri="{FF2B5EF4-FFF2-40B4-BE49-F238E27FC236}">
                <a16:creationId xmlns:a16="http://schemas.microsoft.com/office/drawing/2014/main" id="{981C8C27-2457-421F-BDC4-7B4EA3C782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401311" y="734311"/>
            <a:ext cx="5389379" cy="5389379"/>
          </a:xfrm>
          <a:custGeom>
            <a:avLst/>
            <a:gdLst>
              <a:gd name="connsiteX0" fmla="*/ 0 w 5389379"/>
              <a:gd name="connsiteY0" fmla="*/ 540040 h 5389379"/>
              <a:gd name="connsiteX1" fmla="*/ 540040 w 5389379"/>
              <a:gd name="connsiteY1" fmla="*/ 0 h 5389379"/>
              <a:gd name="connsiteX2" fmla="*/ 5389379 w 5389379"/>
              <a:gd name="connsiteY2" fmla="*/ 0 h 5389379"/>
              <a:gd name="connsiteX3" fmla="*/ 5389379 w 5389379"/>
              <a:gd name="connsiteY3" fmla="*/ 4838655 h 5389379"/>
              <a:gd name="connsiteX4" fmla="*/ 4838655 w 5389379"/>
              <a:gd name="connsiteY4" fmla="*/ 5389379 h 5389379"/>
              <a:gd name="connsiteX5" fmla="*/ 0 w 5389379"/>
              <a:gd name="connsiteY5" fmla="*/ 5389379 h 538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89379" h="5389379">
                <a:moveTo>
                  <a:pt x="0" y="540040"/>
                </a:moveTo>
                <a:lnTo>
                  <a:pt x="540040" y="0"/>
                </a:lnTo>
                <a:lnTo>
                  <a:pt x="5389379" y="0"/>
                </a:lnTo>
                <a:lnTo>
                  <a:pt x="5389379" y="4838655"/>
                </a:lnTo>
                <a:lnTo>
                  <a:pt x="4838655" y="5389379"/>
                </a:lnTo>
                <a:lnTo>
                  <a:pt x="0" y="53893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9" name="Rectangle 22">
            <a:extLst>
              <a:ext uri="{FF2B5EF4-FFF2-40B4-BE49-F238E27FC236}">
                <a16:creationId xmlns:a16="http://schemas.microsoft.com/office/drawing/2014/main" id="{CEA13C66-82C1-44AF-972B-8F5CCA41B6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271208" y="5287803"/>
            <a:ext cx="955808" cy="95580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Freeform: Shape 24">
            <a:extLst>
              <a:ext uri="{FF2B5EF4-FFF2-40B4-BE49-F238E27FC236}">
                <a16:creationId xmlns:a16="http://schemas.microsoft.com/office/drawing/2014/main" id="{9DB36437-FE59-457E-91A7-396BBD3C9C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00283" y="33283"/>
            <a:ext cx="6791435" cy="6791435"/>
          </a:xfrm>
          <a:custGeom>
            <a:avLst/>
            <a:gdLst>
              <a:gd name="connsiteX0" fmla="*/ 1860938 w 6791435"/>
              <a:gd name="connsiteY0" fmla="*/ 81158 h 6791435"/>
              <a:gd name="connsiteX1" fmla="*/ 1942096 w 6791435"/>
              <a:gd name="connsiteY1" fmla="*/ 0 h 6791435"/>
              <a:gd name="connsiteX2" fmla="*/ 6791435 w 6791435"/>
              <a:gd name="connsiteY2" fmla="*/ 0 h 6791435"/>
              <a:gd name="connsiteX3" fmla="*/ 6791435 w 6791435"/>
              <a:gd name="connsiteY3" fmla="*/ 4838655 h 6791435"/>
              <a:gd name="connsiteX4" fmla="*/ 6710277 w 6791435"/>
              <a:gd name="connsiteY4" fmla="*/ 4919813 h 6791435"/>
              <a:gd name="connsiteX5" fmla="*/ 6710277 w 6791435"/>
              <a:gd name="connsiteY5" fmla="*/ 81158 h 6791435"/>
              <a:gd name="connsiteX6" fmla="*/ 0 w 6791435"/>
              <a:gd name="connsiteY6" fmla="*/ 1942096 h 6791435"/>
              <a:gd name="connsiteX7" fmla="*/ 81158 w 6791435"/>
              <a:gd name="connsiteY7" fmla="*/ 1860938 h 6791435"/>
              <a:gd name="connsiteX8" fmla="*/ 81158 w 6791435"/>
              <a:gd name="connsiteY8" fmla="*/ 6710277 h 6791435"/>
              <a:gd name="connsiteX9" fmla="*/ 4919813 w 6791435"/>
              <a:gd name="connsiteY9" fmla="*/ 6710277 h 6791435"/>
              <a:gd name="connsiteX10" fmla="*/ 4838655 w 6791435"/>
              <a:gd name="connsiteY10" fmla="*/ 6791435 h 6791435"/>
              <a:gd name="connsiteX11" fmla="*/ 0 w 6791435"/>
              <a:gd name="connsiteY11" fmla="*/ 6791435 h 679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791435" h="6791435">
                <a:moveTo>
                  <a:pt x="1860938" y="81158"/>
                </a:moveTo>
                <a:lnTo>
                  <a:pt x="1942096" y="0"/>
                </a:lnTo>
                <a:lnTo>
                  <a:pt x="6791435" y="0"/>
                </a:lnTo>
                <a:lnTo>
                  <a:pt x="6791435" y="4838655"/>
                </a:lnTo>
                <a:lnTo>
                  <a:pt x="6710277" y="4919813"/>
                </a:lnTo>
                <a:lnTo>
                  <a:pt x="6710277" y="81158"/>
                </a:lnTo>
                <a:close/>
                <a:moveTo>
                  <a:pt x="0" y="1942096"/>
                </a:moveTo>
                <a:lnTo>
                  <a:pt x="81158" y="1860938"/>
                </a:lnTo>
                <a:lnTo>
                  <a:pt x="81158" y="6710277"/>
                </a:lnTo>
                <a:lnTo>
                  <a:pt x="4919813" y="6710277"/>
                </a:lnTo>
                <a:lnTo>
                  <a:pt x="4838655" y="6791435"/>
                </a:lnTo>
                <a:lnTo>
                  <a:pt x="0" y="67914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ytuł 4">
            <a:extLst>
              <a:ext uri="{FF2B5EF4-FFF2-40B4-BE49-F238E27FC236}">
                <a16:creationId xmlns:a16="http://schemas.microsoft.com/office/drawing/2014/main" id="{B603B2E2-8A90-4665-807C-CAE3105541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04642" y="2353641"/>
            <a:ext cx="5782716" cy="2150719"/>
          </a:xfrm>
          <a:noFill/>
        </p:spPr>
        <p:txBody>
          <a:bodyPr anchor="ctr">
            <a:normAutofit/>
          </a:bodyPr>
          <a:lstStyle/>
          <a:p>
            <a:r>
              <a:rPr lang="pl-PL" sz="3600">
                <a:solidFill>
                  <a:srgbClr val="080808"/>
                </a:solidFill>
              </a:rPr>
              <a:t>Konfiguracje sprzętowe stanowisk</a:t>
            </a:r>
          </a:p>
        </p:txBody>
      </p:sp>
      <p:sp>
        <p:nvSpPr>
          <p:cNvPr id="6" name="Podtytuł 5">
            <a:extLst>
              <a:ext uri="{FF2B5EF4-FFF2-40B4-BE49-F238E27FC236}">
                <a16:creationId xmlns:a16="http://schemas.microsoft.com/office/drawing/2014/main" id="{8C9AED24-5793-44DF-8E28-4F88A00593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39633" y="4518923"/>
            <a:ext cx="3312734" cy="1141851"/>
          </a:xfrm>
          <a:noFill/>
        </p:spPr>
        <p:txBody>
          <a:bodyPr>
            <a:normAutofit/>
          </a:bodyPr>
          <a:lstStyle/>
          <a:p>
            <a:r>
              <a:rPr lang="pl-PL" sz="1900">
                <a:solidFill>
                  <a:srgbClr val="080808"/>
                </a:solidFill>
              </a:rPr>
              <a:t>Piotr Kołodziejski</a:t>
            </a:r>
          </a:p>
          <a:p>
            <a:r>
              <a:rPr lang="pl-PL" sz="1900">
                <a:solidFill>
                  <a:srgbClr val="080808"/>
                </a:solidFill>
              </a:rPr>
              <a:t>Grzegorz Koperwas</a:t>
            </a:r>
          </a:p>
          <a:p>
            <a:r>
              <a:rPr lang="pl-PL" sz="1900">
                <a:solidFill>
                  <a:srgbClr val="080808"/>
                </a:solidFill>
              </a:rPr>
              <a:t>Mateusz Randak</a:t>
            </a:r>
          </a:p>
        </p:txBody>
      </p:sp>
      <p:sp>
        <p:nvSpPr>
          <p:cNvPr id="41" name="Rectangle 26">
            <a:extLst>
              <a:ext uri="{FF2B5EF4-FFF2-40B4-BE49-F238E27FC236}">
                <a16:creationId xmlns:a16="http://schemas.microsoft.com/office/drawing/2014/main" id="{844D3693-2EFE-4667-89D5-47E2D59209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42846" y="410171"/>
            <a:ext cx="1321281" cy="1321281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28">
            <a:extLst>
              <a:ext uri="{FF2B5EF4-FFF2-40B4-BE49-F238E27FC236}">
                <a16:creationId xmlns:a16="http://schemas.microsoft.com/office/drawing/2014/main" id="{C21FD796-9CD0-404D-8DF5-5274C0BCC7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30319" y="1508609"/>
            <a:ext cx="700047" cy="700047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5110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0DE6A193-4755-479A-BC6F-A7EBCA73B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Symbol zastępczy zawartości 5">
            <a:extLst>
              <a:ext uri="{FF2B5EF4-FFF2-40B4-BE49-F238E27FC236}">
                <a16:creationId xmlns:a16="http://schemas.microsoft.com/office/drawing/2014/main" id="{FB9A045B-349E-4DE9-8189-56F1003C38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2014" y="715565"/>
            <a:ext cx="5143499" cy="5155930"/>
          </a:xfrm>
          <a:prstGeom prst="rect">
            <a:avLst/>
          </a:prstGeom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D0B17E17-990F-460A-92E6-5AA928C1A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601154" y="-478"/>
            <a:ext cx="7590846" cy="6858478"/>
          </a:xfrm>
          <a:custGeom>
            <a:avLst/>
            <a:gdLst>
              <a:gd name="connsiteX0" fmla="*/ 4378374 w 7554749"/>
              <a:gd name="connsiteY0" fmla="*/ 0 h 6858478"/>
              <a:gd name="connsiteX1" fmla="*/ 4372797 w 7554749"/>
              <a:gd name="connsiteY1" fmla="*/ 0 h 6858478"/>
              <a:gd name="connsiteX2" fmla="*/ 3306569 w 7554749"/>
              <a:gd name="connsiteY2" fmla="*/ 0 h 6858478"/>
              <a:gd name="connsiteX3" fmla="*/ 0 w 7554749"/>
              <a:gd name="connsiteY3" fmla="*/ 0 h 6858478"/>
              <a:gd name="connsiteX4" fmla="*/ 0 w 7554749"/>
              <a:gd name="connsiteY4" fmla="*/ 6857915 h 6858478"/>
              <a:gd name="connsiteX5" fmla="*/ 130454 w 7554749"/>
              <a:gd name="connsiteY5" fmla="*/ 6857915 h 6858478"/>
              <a:gd name="connsiteX6" fmla="*/ 130194 w 7554749"/>
              <a:gd name="connsiteY6" fmla="*/ 6858478 h 6858478"/>
              <a:gd name="connsiteX7" fmla="*/ 7554749 w 7554749"/>
              <a:gd name="connsiteY7" fmla="*/ 6858478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554749" h="6858478">
                <a:moveTo>
                  <a:pt x="4378374" y="0"/>
                </a:moveTo>
                <a:lnTo>
                  <a:pt x="4372797" y="0"/>
                </a:lnTo>
                <a:lnTo>
                  <a:pt x="3306569" y="0"/>
                </a:lnTo>
                <a:lnTo>
                  <a:pt x="0" y="0"/>
                </a:lnTo>
                <a:lnTo>
                  <a:pt x="0" y="6857915"/>
                </a:lnTo>
                <a:lnTo>
                  <a:pt x="130454" y="6857915"/>
                </a:lnTo>
                <a:lnTo>
                  <a:pt x="130194" y="6858478"/>
                </a:lnTo>
                <a:lnTo>
                  <a:pt x="7554749" y="6858478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4B64DB4E-20CE-4CAE-BD72-D4E3D1FA21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405515" y="-479"/>
            <a:ext cx="6786484" cy="6858479"/>
          </a:xfrm>
          <a:custGeom>
            <a:avLst/>
            <a:gdLst>
              <a:gd name="connsiteX0" fmla="*/ 3577837 w 6754212"/>
              <a:gd name="connsiteY0" fmla="*/ 0 h 6858479"/>
              <a:gd name="connsiteX1" fmla="*/ 3572260 w 6754212"/>
              <a:gd name="connsiteY1" fmla="*/ 0 h 6858479"/>
              <a:gd name="connsiteX2" fmla="*/ 2506032 w 6754212"/>
              <a:gd name="connsiteY2" fmla="*/ 0 h 6858479"/>
              <a:gd name="connsiteX3" fmla="*/ 0 w 6754212"/>
              <a:gd name="connsiteY3" fmla="*/ 0 h 6858479"/>
              <a:gd name="connsiteX4" fmla="*/ 0 w 6754212"/>
              <a:gd name="connsiteY4" fmla="*/ 6858479 h 6858479"/>
              <a:gd name="connsiteX5" fmla="*/ 788260 w 6754212"/>
              <a:gd name="connsiteY5" fmla="*/ 6858479 h 6858479"/>
              <a:gd name="connsiteX6" fmla="*/ 788260 w 6754212"/>
              <a:gd name="connsiteY6" fmla="*/ 6858478 h 6858479"/>
              <a:gd name="connsiteX7" fmla="*/ 6754212 w 6754212"/>
              <a:gd name="connsiteY7" fmla="*/ 6858478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754212" h="6858479">
                <a:moveTo>
                  <a:pt x="3577837" y="0"/>
                </a:moveTo>
                <a:lnTo>
                  <a:pt x="3572260" y="0"/>
                </a:lnTo>
                <a:lnTo>
                  <a:pt x="2506032" y="0"/>
                </a:lnTo>
                <a:lnTo>
                  <a:pt x="0" y="0"/>
                </a:lnTo>
                <a:lnTo>
                  <a:pt x="0" y="6858479"/>
                </a:lnTo>
                <a:lnTo>
                  <a:pt x="788260" y="6858479"/>
                </a:lnTo>
                <a:lnTo>
                  <a:pt x="788260" y="6858478"/>
                </a:lnTo>
                <a:lnTo>
                  <a:pt x="6754212" y="6858478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0260F0B3-4F92-4D72-8D92-FC3ACFD65C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24344" y="4005072"/>
            <a:ext cx="4032504" cy="22768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Kamerka z mikrofonem</a:t>
            </a:r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91E8E50E-6DA5-4F3A-BF6D-69FA82FC9D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324344" y="2715768"/>
            <a:ext cx="4032504" cy="115552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0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100-200 zł</a:t>
            </a:r>
          </a:p>
        </p:txBody>
      </p:sp>
    </p:spTree>
    <p:extLst>
      <p:ext uri="{BB962C8B-B14F-4D97-AF65-F5344CB8AC3E}">
        <p14:creationId xmlns:p14="http://schemas.microsoft.com/office/powerpoint/2010/main" val="16966372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33CD251C-A887-4D2F-925B-FC0971985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3B2069EE-A08E-44F0-B3F9-3CF8CC2DCA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26740" cy="6857542"/>
          </a:xfrm>
          <a:custGeom>
            <a:avLst/>
            <a:gdLst>
              <a:gd name="connsiteX0" fmla="*/ 0 w 6126740"/>
              <a:gd name="connsiteY0" fmla="*/ 0 h 6857542"/>
              <a:gd name="connsiteX1" fmla="*/ 4980067 w 6126740"/>
              <a:gd name="connsiteY1" fmla="*/ 0 h 6857542"/>
              <a:gd name="connsiteX2" fmla="*/ 4992714 w 6126740"/>
              <a:gd name="connsiteY2" fmla="*/ 31774 h 6857542"/>
              <a:gd name="connsiteX3" fmla="*/ 6047722 w 6126740"/>
              <a:gd name="connsiteY3" fmla="*/ 2682457 h 6857542"/>
              <a:gd name="connsiteX4" fmla="*/ 6047722 w 6126740"/>
              <a:gd name="connsiteY4" fmla="*/ 3752208 h 6857542"/>
              <a:gd name="connsiteX5" fmla="*/ 4890218 w 6126740"/>
              <a:gd name="connsiteY5" fmla="*/ 6660411 h 6857542"/>
              <a:gd name="connsiteX6" fmla="*/ 4811756 w 6126740"/>
              <a:gd name="connsiteY6" fmla="*/ 6857542 h 6857542"/>
              <a:gd name="connsiteX7" fmla="*/ 0 w 6126740"/>
              <a:gd name="connsiteY7" fmla="*/ 6857542 h 6857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26740" h="6857542">
                <a:moveTo>
                  <a:pt x="0" y="0"/>
                </a:moveTo>
                <a:lnTo>
                  <a:pt x="4980067" y="0"/>
                </a:lnTo>
                <a:lnTo>
                  <a:pt x="4992714" y="31774"/>
                </a:lnTo>
                <a:cubicBezTo>
                  <a:pt x="6047722" y="2682457"/>
                  <a:pt x="6047722" y="2682457"/>
                  <a:pt x="6047722" y="2682457"/>
                </a:cubicBezTo>
                <a:cubicBezTo>
                  <a:pt x="6153080" y="2988100"/>
                  <a:pt x="6153080" y="3446565"/>
                  <a:pt x="6047722" y="3752208"/>
                </a:cubicBezTo>
                <a:cubicBezTo>
                  <a:pt x="5563735" y="4968215"/>
                  <a:pt x="5185620" y="5918220"/>
                  <a:pt x="4890218" y="6660411"/>
                </a:cubicBezTo>
                <a:lnTo>
                  <a:pt x="4811756" y="6857542"/>
                </a:lnTo>
                <a:lnTo>
                  <a:pt x="0" y="6857542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67A83792-FA46-4745-85A9-9099724087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290" y="2083624"/>
            <a:ext cx="4220967" cy="190784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System </a:t>
            </a:r>
            <a:r>
              <a:rPr lang="en-US" sz="4800" dirty="0" err="1">
                <a:solidFill>
                  <a:schemeClr val="bg1"/>
                </a:solidFill>
              </a:rPr>
              <a:t>operacyjny</a:t>
            </a:r>
            <a:endParaRPr lang="en-US" sz="4800" dirty="0">
              <a:solidFill>
                <a:schemeClr val="bg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C6E8597-0CCE-4A8A-9326-AA52691A1C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40080" y="640080"/>
            <a:ext cx="1128382" cy="847206"/>
            <a:chOff x="5307830" y="325570"/>
            <a:chExt cx="1128382" cy="847206"/>
          </a:xfrm>
        </p:grpSpPr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E78FE76E-DF1D-420B-957F-8ECE93C02B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307830" y="577396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CF2F61F0-9758-4DEF-AC08-7B00F04A46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5720" y="325570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6" name="Symbol zastępczy zawartości 5">
            <a:extLst>
              <a:ext uri="{FF2B5EF4-FFF2-40B4-BE49-F238E27FC236}">
                <a16:creationId xmlns:a16="http://schemas.microsoft.com/office/drawing/2014/main" id="{D63FC486-BF8F-4703-8C04-2A9C2980FD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71710" y="1364721"/>
            <a:ext cx="4849488" cy="1430599"/>
          </a:xfrm>
          <a:prstGeom prst="rect">
            <a:avLst/>
          </a:prstGeom>
        </p:spPr>
      </p:pic>
      <p:pic>
        <p:nvPicPr>
          <p:cNvPr id="7" name="Obraz 6">
            <a:extLst>
              <a:ext uri="{FF2B5EF4-FFF2-40B4-BE49-F238E27FC236}">
                <a16:creationId xmlns:a16="http://schemas.microsoft.com/office/drawing/2014/main" id="{49106DBE-0F9C-4696-8530-B941F9CD39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1152" y="4181239"/>
            <a:ext cx="4837061" cy="1112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2574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 hidden="1">
            <a:extLst>
              <a:ext uri="{FF2B5EF4-FFF2-40B4-BE49-F238E27FC236}">
                <a16:creationId xmlns:a16="http://schemas.microsoft.com/office/drawing/2014/main" id="{0DE6A193-4755-479A-BC6F-A7EBCA73B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5A55B759-31A7-423C-9BC2-A8BC09FE98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3166" y="-478"/>
            <a:ext cx="6754318" cy="6858478"/>
          </a:xfrm>
          <a:custGeom>
            <a:avLst/>
            <a:gdLst>
              <a:gd name="connsiteX0" fmla="*/ 0 w 6754318"/>
              <a:gd name="connsiteY0" fmla="*/ 6858478 h 6858478"/>
              <a:gd name="connsiteX1" fmla="*/ 6754318 w 6754318"/>
              <a:gd name="connsiteY1" fmla="*/ 6858478 h 6858478"/>
              <a:gd name="connsiteX2" fmla="*/ 3577943 w 6754318"/>
              <a:gd name="connsiteY2" fmla="*/ 0 h 6858478"/>
              <a:gd name="connsiteX3" fmla="*/ 3572366 w 6754318"/>
              <a:gd name="connsiteY3" fmla="*/ 0 h 6858478"/>
              <a:gd name="connsiteX4" fmla="*/ 2506138 w 6754318"/>
              <a:gd name="connsiteY4" fmla="*/ 0 h 6858478"/>
              <a:gd name="connsiteX5" fmla="*/ 0 w 6754318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54318" h="6858478">
                <a:moveTo>
                  <a:pt x="0" y="6858478"/>
                </a:moveTo>
                <a:lnTo>
                  <a:pt x="6754318" y="6858478"/>
                </a:lnTo>
                <a:lnTo>
                  <a:pt x="3577943" y="0"/>
                </a:lnTo>
                <a:lnTo>
                  <a:pt x="3572366" y="0"/>
                </a:lnTo>
                <a:lnTo>
                  <a:pt x="2506138" y="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617D17FB-975C-487E-8519-38E547609E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78"/>
            <a:ext cx="6386947" cy="6858478"/>
          </a:xfrm>
          <a:custGeom>
            <a:avLst/>
            <a:gdLst>
              <a:gd name="connsiteX0" fmla="*/ 433167 w 6386947"/>
              <a:gd name="connsiteY0" fmla="*/ 0 h 6858478"/>
              <a:gd name="connsiteX1" fmla="*/ 2138767 w 6386947"/>
              <a:gd name="connsiteY1" fmla="*/ 0 h 6858478"/>
              <a:gd name="connsiteX2" fmla="*/ 3204995 w 6386947"/>
              <a:gd name="connsiteY2" fmla="*/ 0 h 6858478"/>
              <a:gd name="connsiteX3" fmla="*/ 3210572 w 6386947"/>
              <a:gd name="connsiteY3" fmla="*/ 0 h 6858478"/>
              <a:gd name="connsiteX4" fmla="*/ 6386947 w 6386947"/>
              <a:gd name="connsiteY4" fmla="*/ 6858478 h 6858478"/>
              <a:gd name="connsiteX5" fmla="*/ 1832610 w 6386947"/>
              <a:gd name="connsiteY5" fmla="*/ 6858478 h 6858478"/>
              <a:gd name="connsiteX6" fmla="*/ 433167 w 6386947"/>
              <a:gd name="connsiteY6" fmla="*/ 6858478 h 6858478"/>
              <a:gd name="connsiteX7" fmla="*/ 0 w 6386947"/>
              <a:gd name="connsiteY7" fmla="*/ 6858478 h 6858478"/>
              <a:gd name="connsiteX8" fmla="*/ 0 w 6386947"/>
              <a:gd name="connsiteY8" fmla="*/ 478 h 6858478"/>
              <a:gd name="connsiteX9" fmla="*/ 433167 w 6386947"/>
              <a:gd name="connsiteY9" fmla="*/ 478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386947" h="6858478">
                <a:moveTo>
                  <a:pt x="433167" y="0"/>
                </a:moveTo>
                <a:lnTo>
                  <a:pt x="2138767" y="0"/>
                </a:lnTo>
                <a:lnTo>
                  <a:pt x="3204995" y="0"/>
                </a:lnTo>
                <a:lnTo>
                  <a:pt x="3210572" y="0"/>
                </a:lnTo>
                <a:lnTo>
                  <a:pt x="6386947" y="6858478"/>
                </a:lnTo>
                <a:lnTo>
                  <a:pt x="1832610" y="6858478"/>
                </a:lnTo>
                <a:lnTo>
                  <a:pt x="433167" y="6858478"/>
                </a:lnTo>
                <a:lnTo>
                  <a:pt x="0" y="6858478"/>
                </a:lnTo>
                <a:lnTo>
                  <a:pt x="0" y="478"/>
                </a:lnTo>
                <a:lnTo>
                  <a:pt x="433167" y="47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638FBCA3-9EDA-4D43-92D1-AC195D6A69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3993681"/>
            <a:ext cx="4057840" cy="224942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>
                <a:solidFill>
                  <a:schemeClr val="bg1"/>
                </a:solidFill>
              </a:rPr>
              <a:t>Inne programy</a:t>
            </a:r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BD9FDD31-935E-4DE0-88EB-2A55737CE5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262425" y="5462058"/>
            <a:ext cx="1458980" cy="72946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dirty="0">
                <a:solidFill>
                  <a:schemeClr val="accent1">
                    <a:lumMod val="75000"/>
                  </a:schemeClr>
                </a:solidFill>
              </a:rPr>
              <a:t>…</a:t>
            </a:r>
          </a:p>
        </p:txBody>
      </p:sp>
      <p:pic>
        <p:nvPicPr>
          <p:cNvPr id="5" name="Symbol zastępczy zawartości 4">
            <a:extLst>
              <a:ext uri="{FF2B5EF4-FFF2-40B4-BE49-F238E27FC236}">
                <a16:creationId xmlns:a16="http://schemas.microsoft.com/office/drawing/2014/main" id="{70A9C442-D75E-4CEA-B9D7-F65117EE86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49232" y="623348"/>
            <a:ext cx="5702113" cy="1468294"/>
          </a:xfrm>
          <a:prstGeom prst="rect">
            <a:avLst/>
          </a:prstGeom>
        </p:spPr>
      </p:pic>
      <p:pic>
        <p:nvPicPr>
          <p:cNvPr id="6" name="Obraz 5">
            <a:extLst>
              <a:ext uri="{FF2B5EF4-FFF2-40B4-BE49-F238E27FC236}">
                <a16:creationId xmlns:a16="http://schemas.microsoft.com/office/drawing/2014/main" id="{EF466BA9-1D99-43C7-B3B0-7193F5FFC4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1291" y="3036001"/>
            <a:ext cx="4164785" cy="2082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4334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D55CD764-972B-4CA5-A885-53E55C63E1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4165AB3-7006-4430-BCE3-25476BE133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020887" cy="64916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ytuł 4">
            <a:extLst>
              <a:ext uri="{FF2B5EF4-FFF2-40B4-BE49-F238E27FC236}">
                <a16:creationId xmlns:a16="http://schemas.microsoft.com/office/drawing/2014/main" id="{1BBEB0FD-3802-4E50-A612-2004C94D7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1209086"/>
            <a:ext cx="3876848" cy="4064925"/>
          </a:xfrm>
        </p:spPr>
        <p:txBody>
          <a:bodyPr anchor="ctr">
            <a:normAutofit/>
          </a:bodyPr>
          <a:lstStyle/>
          <a:p>
            <a:r>
              <a:rPr lang="pl-PL" sz="4600" dirty="0"/>
              <a:t>Podsumowanie</a:t>
            </a:r>
            <a:br>
              <a:rPr lang="pl-PL" sz="4600" dirty="0"/>
            </a:br>
            <a:br>
              <a:rPr lang="pl-PL" sz="4600" dirty="0"/>
            </a:br>
            <a:r>
              <a:rPr lang="pl-PL" sz="4800" dirty="0"/>
              <a:t>Cena:</a:t>
            </a:r>
            <a:br>
              <a:rPr lang="pl-PL" sz="4800" dirty="0"/>
            </a:br>
            <a:r>
              <a:rPr lang="pl-PL" sz="4800" dirty="0"/>
              <a:t>3983 - 6843zł</a:t>
            </a:r>
            <a:endParaRPr lang="pl-PL" sz="4600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2725F33-435F-480E-996D-205671CDC4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94360" y="73152"/>
            <a:ext cx="1178966" cy="232963"/>
            <a:chOff x="594360" y="73152"/>
            <a:chExt cx="1178966" cy="232963"/>
          </a:xfrm>
        </p:grpSpPr>
        <p:sp>
          <p:nvSpPr>
            <p:cNvPr id="17" name="Rectangle 64">
              <a:extLst>
                <a:ext uri="{FF2B5EF4-FFF2-40B4-BE49-F238E27FC236}">
                  <a16:creationId xmlns:a16="http://schemas.microsoft.com/office/drawing/2014/main" id="{07687CC5-056E-447F-A348-E9196E738B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181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66">
              <a:extLst>
                <a:ext uri="{FF2B5EF4-FFF2-40B4-BE49-F238E27FC236}">
                  <a16:creationId xmlns:a16="http://schemas.microsoft.com/office/drawing/2014/main" id="{4B7194FF-E2A4-49A6-A54A-A0B6A1AC24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181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64">
              <a:extLst>
                <a:ext uri="{FF2B5EF4-FFF2-40B4-BE49-F238E27FC236}">
                  <a16:creationId xmlns:a16="http://schemas.microsoft.com/office/drawing/2014/main" id="{7ED6E1D0-56BF-487D-9BD1-5D8FD79389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9226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66">
              <a:extLst>
                <a:ext uri="{FF2B5EF4-FFF2-40B4-BE49-F238E27FC236}">
                  <a16:creationId xmlns:a16="http://schemas.microsoft.com/office/drawing/2014/main" id="{AD27C1B6-91C6-4DFC-99E9-F0B83DC5DC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9226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64">
              <a:extLst>
                <a:ext uri="{FF2B5EF4-FFF2-40B4-BE49-F238E27FC236}">
                  <a16:creationId xmlns:a16="http://schemas.microsoft.com/office/drawing/2014/main" id="{B4A16B45-8536-4A38-B36E-A26F7ACEDA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44271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66">
              <a:extLst>
                <a:ext uri="{FF2B5EF4-FFF2-40B4-BE49-F238E27FC236}">
                  <a16:creationId xmlns:a16="http://schemas.microsoft.com/office/drawing/2014/main" id="{F64F5F52-7BB7-4B43-BB5B-67DB666895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44271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64">
              <a:extLst>
                <a:ext uri="{FF2B5EF4-FFF2-40B4-BE49-F238E27FC236}">
                  <a16:creationId xmlns:a16="http://schemas.microsoft.com/office/drawing/2014/main" id="{789C00E1-E374-485E-A40E-BCF0E6C8AD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19315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66">
              <a:extLst>
                <a:ext uri="{FF2B5EF4-FFF2-40B4-BE49-F238E27FC236}">
                  <a16:creationId xmlns:a16="http://schemas.microsoft.com/office/drawing/2014/main" id="{9AEDDA19-1BE9-4BD1-A087-1107139056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19315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64">
              <a:extLst>
                <a:ext uri="{FF2B5EF4-FFF2-40B4-BE49-F238E27FC236}">
                  <a16:creationId xmlns:a16="http://schemas.microsoft.com/office/drawing/2014/main" id="{9BF3970B-5A82-4527-AB38-536DF5FCFD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4360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66">
              <a:extLst>
                <a:ext uri="{FF2B5EF4-FFF2-40B4-BE49-F238E27FC236}">
                  <a16:creationId xmlns:a16="http://schemas.microsoft.com/office/drawing/2014/main" id="{B0A9D7D8-F150-43E1-83AD-CE553B3BD7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4360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64">
              <a:extLst>
                <a:ext uri="{FF2B5EF4-FFF2-40B4-BE49-F238E27FC236}">
                  <a16:creationId xmlns:a16="http://schemas.microsoft.com/office/drawing/2014/main" id="{5F94325E-CD9B-4404-A2CF-D130B5387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718958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66">
              <a:extLst>
                <a:ext uri="{FF2B5EF4-FFF2-40B4-BE49-F238E27FC236}">
                  <a16:creationId xmlns:a16="http://schemas.microsoft.com/office/drawing/2014/main" id="{7E5DF248-D56C-4D96-920E-D1FC7FDDA6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718958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64">
              <a:extLst>
                <a:ext uri="{FF2B5EF4-FFF2-40B4-BE49-F238E27FC236}">
                  <a16:creationId xmlns:a16="http://schemas.microsoft.com/office/drawing/2014/main" id="{C0B1AD48-9001-4AEF-AA30-56CAEC2B73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4003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66">
              <a:extLst>
                <a:ext uri="{FF2B5EF4-FFF2-40B4-BE49-F238E27FC236}">
                  <a16:creationId xmlns:a16="http://schemas.microsoft.com/office/drawing/2014/main" id="{4864399F-6339-4CD7-A92C-52BA2D57AA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4003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64">
              <a:extLst>
                <a:ext uri="{FF2B5EF4-FFF2-40B4-BE49-F238E27FC236}">
                  <a16:creationId xmlns:a16="http://schemas.microsoft.com/office/drawing/2014/main" id="{BA4AC9BF-79DA-4D77-8227-BC5CC7563E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469048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66">
              <a:extLst>
                <a:ext uri="{FF2B5EF4-FFF2-40B4-BE49-F238E27FC236}">
                  <a16:creationId xmlns:a16="http://schemas.microsoft.com/office/drawing/2014/main" id="{84310BC6-6BB6-49A0-88BA-4302E8E4F8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469048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64">
              <a:extLst>
                <a:ext uri="{FF2B5EF4-FFF2-40B4-BE49-F238E27FC236}">
                  <a16:creationId xmlns:a16="http://schemas.microsoft.com/office/drawing/2014/main" id="{4840B5CD-1F12-405E-89D3-92A9D17389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44092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66">
              <a:extLst>
                <a:ext uri="{FF2B5EF4-FFF2-40B4-BE49-F238E27FC236}">
                  <a16:creationId xmlns:a16="http://schemas.microsoft.com/office/drawing/2014/main" id="{AD8181A7-FF60-4734-B51C-E622917E1B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44092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64">
              <a:extLst>
                <a:ext uri="{FF2B5EF4-FFF2-40B4-BE49-F238E27FC236}">
                  <a16:creationId xmlns:a16="http://schemas.microsoft.com/office/drawing/2014/main" id="{BF5BAC90-7E94-452F-B85C-17EB7C2486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1913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66">
              <a:extLst>
                <a:ext uri="{FF2B5EF4-FFF2-40B4-BE49-F238E27FC236}">
                  <a16:creationId xmlns:a16="http://schemas.microsoft.com/office/drawing/2014/main" id="{7DABFDCB-F31D-4192-A6C4-9841F0E4E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1913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E3E51905-F374-4E1A-97CF-B741584B74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01384"/>
            <a:ext cx="12192000" cy="35661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8" name="Symbol zastępczy zawartości 5">
            <a:extLst>
              <a:ext uri="{FF2B5EF4-FFF2-40B4-BE49-F238E27FC236}">
                <a16:creationId xmlns:a16="http://schemas.microsoft.com/office/drawing/2014/main" id="{05158BF0-4733-41D4-97EF-C842A312126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57735914"/>
              </p:ext>
            </p:extLst>
          </p:nvPr>
        </p:nvGraphicFramePr>
        <p:xfrm>
          <a:off x="5614416" y="457200"/>
          <a:ext cx="6117336" cy="56967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667763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FE0F4E6F-82D8-4708-B3A5-E362EFB82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2245809"/>
            <a:ext cx="9144000" cy="156471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pl-PL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Stanowisko dla youtubera</a:t>
            </a:r>
            <a:endParaRPr lang="en-US" sz="4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9" name="Freeform 14">
            <a:extLst>
              <a:ext uri="{FF2B5EF4-FFF2-40B4-BE49-F238E27FC236}">
                <a16:creationId xmlns:a16="http://schemas.microsoft.com/office/drawing/2014/main" id="{C66F2F30-5DC0-44A0-BFA6-E12F46ED1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5920619" cy="2130951"/>
          </a:xfrm>
          <a:custGeom>
            <a:avLst/>
            <a:gdLst>
              <a:gd name="connsiteX0" fmla="*/ 0 w 5920619"/>
              <a:gd name="connsiteY0" fmla="*/ 0 h 2130951"/>
              <a:gd name="connsiteX1" fmla="*/ 3191370 w 5920619"/>
              <a:gd name="connsiteY1" fmla="*/ 0 h 2130951"/>
              <a:gd name="connsiteX2" fmla="*/ 3346315 w 5920619"/>
              <a:gd name="connsiteY2" fmla="*/ 0 h 2130951"/>
              <a:gd name="connsiteX3" fmla="*/ 5920619 w 5920619"/>
              <a:gd name="connsiteY3" fmla="*/ 0 h 2130951"/>
              <a:gd name="connsiteX4" fmla="*/ 4936971 w 5920619"/>
              <a:gd name="connsiteY4" fmla="*/ 2130951 h 2130951"/>
              <a:gd name="connsiteX5" fmla="*/ 0 w 5920619"/>
              <a:gd name="connsiteY5" fmla="*/ 2130951 h 2130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20619" h="2130951">
                <a:moveTo>
                  <a:pt x="0" y="0"/>
                </a:moveTo>
                <a:lnTo>
                  <a:pt x="3191370" y="0"/>
                </a:lnTo>
                <a:lnTo>
                  <a:pt x="3346315" y="0"/>
                </a:lnTo>
                <a:lnTo>
                  <a:pt x="5920619" y="0"/>
                </a:lnTo>
                <a:lnTo>
                  <a:pt x="4936971" y="2130951"/>
                </a:lnTo>
                <a:lnTo>
                  <a:pt x="0" y="2130951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Freeform 21">
            <a:extLst>
              <a:ext uri="{FF2B5EF4-FFF2-40B4-BE49-F238E27FC236}">
                <a16:creationId xmlns:a16="http://schemas.microsoft.com/office/drawing/2014/main" id="{85872F57-7F42-4F97-8391-DDC8D0054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7839" y="0"/>
            <a:ext cx="7094160" cy="2130952"/>
          </a:xfrm>
          <a:custGeom>
            <a:avLst/>
            <a:gdLst>
              <a:gd name="connsiteX0" fmla="*/ 4417853 w 7094160"/>
              <a:gd name="connsiteY0" fmla="*/ 0 h 2130952"/>
              <a:gd name="connsiteX1" fmla="*/ 7094160 w 7094160"/>
              <a:gd name="connsiteY1" fmla="*/ 0 h 2130952"/>
              <a:gd name="connsiteX2" fmla="*/ 7094160 w 7094160"/>
              <a:gd name="connsiteY2" fmla="*/ 2130552 h 2130952"/>
              <a:gd name="connsiteX3" fmla="*/ 5920619 w 7094160"/>
              <a:gd name="connsiteY3" fmla="*/ 2130552 h 2130952"/>
              <a:gd name="connsiteX4" fmla="*/ 5920619 w 7094160"/>
              <a:gd name="connsiteY4" fmla="*/ 2130952 h 2130952"/>
              <a:gd name="connsiteX5" fmla="*/ 2729249 w 7094160"/>
              <a:gd name="connsiteY5" fmla="*/ 2130952 h 2130952"/>
              <a:gd name="connsiteX6" fmla="*/ 2574304 w 7094160"/>
              <a:gd name="connsiteY6" fmla="*/ 2130952 h 2130952"/>
              <a:gd name="connsiteX7" fmla="*/ 0 w 7094160"/>
              <a:gd name="connsiteY7" fmla="*/ 2130952 h 2130952"/>
              <a:gd name="connsiteX8" fmla="*/ 983648 w 7094160"/>
              <a:gd name="connsiteY8" fmla="*/ 1 h 2130952"/>
              <a:gd name="connsiteX9" fmla="*/ 4417853 w 7094160"/>
              <a:gd name="connsiteY9" fmla="*/ 1 h 2130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094160" h="2130952">
                <a:moveTo>
                  <a:pt x="4417853" y="0"/>
                </a:moveTo>
                <a:lnTo>
                  <a:pt x="7094160" y="0"/>
                </a:lnTo>
                <a:lnTo>
                  <a:pt x="7094160" y="2130552"/>
                </a:lnTo>
                <a:lnTo>
                  <a:pt x="5920619" y="2130552"/>
                </a:lnTo>
                <a:lnTo>
                  <a:pt x="5920619" y="2130952"/>
                </a:lnTo>
                <a:lnTo>
                  <a:pt x="2729249" y="2130952"/>
                </a:lnTo>
                <a:lnTo>
                  <a:pt x="2574304" y="2130952"/>
                </a:lnTo>
                <a:lnTo>
                  <a:pt x="0" y="2130952"/>
                </a:lnTo>
                <a:lnTo>
                  <a:pt x="983648" y="1"/>
                </a:lnTo>
                <a:lnTo>
                  <a:pt x="4417853" y="1"/>
                </a:lnTo>
                <a:close/>
              </a:path>
            </a:pathLst>
          </a:custGeom>
          <a:solidFill>
            <a:srgbClr val="7F7F7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04DC2037-48A0-4F22-B9D4-8EAEBC780A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49721" y="4682920"/>
            <a:ext cx="4522796" cy="2175080"/>
          </a:xfrm>
          <a:custGeom>
            <a:avLst/>
            <a:gdLst>
              <a:gd name="connsiteX0" fmla="*/ 3515449 w 4522796"/>
              <a:gd name="connsiteY0" fmla="*/ 0 h 2175080"/>
              <a:gd name="connsiteX1" fmla="*/ 0 w 4522796"/>
              <a:gd name="connsiteY1" fmla="*/ 0 h 2175080"/>
              <a:gd name="connsiteX2" fmla="*/ 0 w 4522796"/>
              <a:gd name="connsiteY2" fmla="*/ 2175080 h 2175080"/>
              <a:gd name="connsiteX3" fmla="*/ 4522796 w 4522796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22796" h="2175080">
                <a:moveTo>
                  <a:pt x="3515449" y="0"/>
                </a:moveTo>
                <a:lnTo>
                  <a:pt x="0" y="0"/>
                </a:lnTo>
                <a:lnTo>
                  <a:pt x="0" y="2175080"/>
                </a:lnTo>
                <a:lnTo>
                  <a:pt x="4522796" y="21750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/>
          </a:p>
        </p:txBody>
      </p:sp>
      <p:sp>
        <p:nvSpPr>
          <p:cNvPr id="15" name="Freeform 22">
            <a:extLst>
              <a:ext uri="{FF2B5EF4-FFF2-40B4-BE49-F238E27FC236}">
                <a16:creationId xmlns:a16="http://schemas.microsoft.com/office/drawing/2014/main" id="{0006CBFD-ADA0-43D1-9332-9C34CA1C76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66810" y="4682920"/>
            <a:ext cx="5925190" cy="2175080"/>
          </a:xfrm>
          <a:custGeom>
            <a:avLst/>
            <a:gdLst>
              <a:gd name="connsiteX0" fmla="*/ 1007347 w 5925190"/>
              <a:gd name="connsiteY0" fmla="*/ 0 h 2175080"/>
              <a:gd name="connsiteX1" fmla="*/ 5925190 w 5925190"/>
              <a:gd name="connsiteY1" fmla="*/ 0 h 2175080"/>
              <a:gd name="connsiteX2" fmla="*/ 5925190 w 5925190"/>
              <a:gd name="connsiteY2" fmla="*/ 2175080 h 2175080"/>
              <a:gd name="connsiteX3" fmla="*/ 0 w 5925190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25190" h="2175080">
                <a:moveTo>
                  <a:pt x="1007347" y="0"/>
                </a:moveTo>
                <a:lnTo>
                  <a:pt x="5925190" y="0"/>
                </a:lnTo>
                <a:lnTo>
                  <a:pt x="5925190" y="2175080"/>
                </a:lnTo>
                <a:lnTo>
                  <a:pt x="0" y="217508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Freeform 25">
            <a:extLst>
              <a:ext uri="{FF2B5EF4-FFF2-40B4-BE49-F238E27FC236}">
                <a16:creationId xmlns:a16="http://schemas.microsoft.com/office/drawing/2014/main" id="{2B931666-F28F-45F3-A074-66D2272D58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682920"/>
            <a:ext cx="7114535" cy="2175080"/>
          </a:xfrm>
          <a:custGeom>
            <a:avLst/>
            <a:gdLst>
              <a:gd name="connsiteX0" fmla="*/ 0 w 7114535"/>
              <a:gd name="connsiteY0" fmla="*/ 0 h 2175080"/>
              <a:gd name="connsiteX1" fmla="*/ 1189345 w 7114535"/>
              <a:gd name="connsiteY1" fmla="*/ 0 h 2175080"/>
              <a:gd name="connsiteX2" fmla="*/ 7114535 w 7114535"/>
              <a:gd name="connsiteY2" fmla="*/ 0 h 2175080"/>
              <a:gd name="connsiteX3" fmla="*/ 6107188 w 7114535"/>
              <a:gd name="connsiteY3" fmla="*/ 2175080 h 2175080"/>
              <a:gd name="connsiteX4" fmla="*/ 1189345 w 7114535"/>
              <a:gd name="connsiteY4" fmla="*/ 2175080 h 2175080"/>
              <a:gd name="connsiteX5" fmla="*/ 0 w 7114535"/>
              <a:gd name="connsiteY5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4535" h="2175080">
                <a:moveTo>
                  <a:pt x="0" y="0"/>
                </a:moveTo>
                <a:lnTo>
                  <a:pt x="1189345" y="0"/>
                </a:lnTo>
                <a:lnTo>
                  <a:pt x="7114535" y="0"/>
                </a:lnTo>
                <a:lnTo>
                  <a:pt x="6107188" y="2175080"/>
                </a:lnTo>
                <a:lnTo>
                  <a:pt x="1189345" y="2175080"/>
                </a:lnTo>
                <a:lnTo>
                  <a:pt x="0" y="2175080"/>
                </a:lnTo>
                <a:close/>
              </a:path>
            </a:pathLst>
          </a:custGeom>
          <a:solidFill>
            <a:srgbClr val="7F7F7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1009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Symbol zastępczy obrazu 6" descr="Obraz zawierający tekst&#10;&#10;Opis wygenerowany automatycznie">
            <a:extLst>
              <a:ext uri="{FF2B5EF4-FFF2-40B4-BE49-F238E27FC236}">
                <a16:creationId xmlns:a16="http://schemas.microsoft.com/office/drawing/2014/main" id="{2E92A95F-F29D-4481-8B3F-99387F16C68E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6819" t="6484" r="26690" b="-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ytuł 3">
            <a:extLst>
              <a:ext uri="{FF2B5EF4-FFF2-40B4-BE49-F238E27FC236}">
                <a16:creationId xmlns:a16="http://schemas.microsoft.com/office/drawing/2014/main" id="{7C696238-CF91-49DA-B497-E111B62C9B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CPU</a:t>
            </a:r>
          </a:p>
        </p:txBody>
      </p:sp>
      <p:sp>
        <p:nvSpPr>
          <p:cNvPr id="6" name="Symbol zastępczy tekstu 5">
            <a:extLst>
              <a:ext uri="{FF2B5EF4-FFF2-40B4-BE49-F238E27FC236}">
                <a16:creationId xmlns:a16="http://schemas.microsoft.com/office/drawing/2014/main" id="{6896401A-FAB0-413E-8D6F-709D1963CD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7980" y="4872922"/>
            <a:ext cx="4023359" cy="120814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/>
              <a:t>1099 zł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952676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605494DE-B078-4D87-BB01-C84320618D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A0576B0-CD8C-4661-95C8-A9F2CE7CD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67712" y="-3324"/>
            <a:ext cx="4724288" cy="6861324"/>
          </a:xfrm>
          <a:prstGeom prst="rect">
            <a:avLst/>
          </a:prstGeom>
          <a:solidFill>
            <a:srgbClr val="000000">
              <a:alpha val="8039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3FF60E2B-3919-423C-B1FF-56CDE6681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67712" y="0"/>
            <a:ext cx="4319042" cy="6858000"/>
          </a:xfrm>
          <a:custGeom>
            <a:avLst/>
            <a:gdLst>
              <a:gd name="connsiteX0" fmla="*/ 0 w 4319042"/>
              <a:gd name="connsiteY0" fmla="*/ 0 h 6858000"/>
              <a:gd name="connsiteX1" fmla="*/ 1142888 w 4319042"/>
              <a:gd name="connsiteY1" fmla="*/ 0 h 6858000"/>
              <a:gd name="connsiteX2" fmla="*/ 4319042 w 4319042"/>
              <a:gd name="connsiteY2" fmla="*/ 6858000 h 6858000"/>
              <a:gd name="connsiteX3" fmla="*/ 0 w 43190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9042" h="6858000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1570BA93-2E16-4C28-BA46-B2AB6349D2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17303" y="1212776"/>
            <a:ext cx="3308130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Płyta</a:t>
            </a:r>
            <a:r>
              <a:rPr lang="en-US" sz="5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54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główna</a:t>
            </a:r>
            <a:endParaRPr lang="en-US" sz="5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88AF39D8-6449-4555-80C6-D32C0726F6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817303" y="3985271"/>
            <a:ext cx="3308131" cy="165576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4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459 </a:t>
            </a:r>
            <a:r>
              <a:rPr lang="en-US" sz="2400" kern="120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zł</a:t>
            </a:r>
            <a:endParaRPr lang="en-US" sz="2400" kern="1200" dirty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26" name="Symbol zastępczy obrazu 25">
            <a:extLst>
              <a:ext uri="{FF2B5EF4-FFF2-40B4-BE49-F238E27FC236}">
                <a16:creationId xmlns:a16="http://schemas.microsoft.com/office/drawing/2014/main" id="{732F4555-EB73-442B-9986-E5A470FA1127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491" b="491"/>
          <a:stretch>
            <a:fillRect/>
          </a:stretch>
        </p:blipFill>
        <p:spPr>
          <a:xfrm>
            <a:off x="643467" y="1355516"/>
            <a:ext cx="6274296" cy="4146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3690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0">
            <a:extLst>
              <a:ext uri="{FF2B5EF4-FFF2-40B4-BE49-F238E27FC236}">
                <a16:creationId xmlns:a16="http://schemas.microsoft.com/office/drawing/2014/main" id="{ACBE1851-2230-47A9-B000-CE9046EA6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rgbClr val="6567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ytuł 2">
            <a:extLst>
              <a:ext uri="{FF2B5EF4-FFF2-40B4-BE49-F238E27FC236}">
                <a16:creationId xmlns:a16="http://schemas.microsoft.com/office/drawing/2014/main" id="{3828C449-B50D-4679-A776-84EADE1E8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276" y="803705"/>
            <a:ext cx="4208656" cy="303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5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GPU</a:t>
            </a:r>
          </a:p>
        </p:txBody>
      </p:sp>
      <p:sp>
        <p:nvSpPr>
          <p:cNvPr id="5" name="Symbol zastępczy tekstu 4">
            <a:extLst>
              <a:ext uri="{FF2B5EF4-FFF2-40B4-BE49-F238E27FC236}">
                <a16:creationId xmlns:a16="http://schemas.microsoft.com/office/drawing/2014/main" id="{FAD0DE2C-E6EB-4D92-9256-16CA9016D7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8921" y="4013165"/>
            <a:ext cx="4204012" cy="2205732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18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1569 zł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3B93832-6514-44F4-849B-5EE2C8A233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6679" y="3928939"/>
            <a:ext cx="3931920" cy="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Symbol zastępczy zawartości 5">
            <a:extLst>
              <a:ext uri="{FF2B5EF4-FFF2-40B4-BE49-F238E27FC236}">
                <a16:creationId xmlns:a16="http://schemas.microsoft.com/office/drawing/2014/main" id="{19DA2C7D-42D0-4DA6-98DF-81D8E44CA0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959078"/>
            <a:ext cx="5459470" cy="4940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7628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C59AB4C8-9178-4F7A-8404-6890510B5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ytuł 4">
            <a:extLst>
              <a:ext uri="{FF2B5EF4-FFF2-40B4-BE49-F238E27FC236}">
                <a16:creationId xmlns:a16="http://schemas.microsoft.com/office/drawing/2014/main" id="{D8AB2FD2-AB3A-4096-A236-076FFA9ADE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57201"/>
            <a:ext cx="10909640" cy="183265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RAM</a:t>
            </a:r>
          </a:p>
        </p:txBody>
      </p:sp>
      <p:sp>
        <p:nvSpPr>
          <p:cNvPr id="7" name="Symbol zastępczy tekstu 6">
            <a:extLst>
              <a:ext uri="{FF2B5EF4-FFF2-40B4-BE49-F238E27FC236}">
                <a16:creationId xmlns:a16="http://schemas.microsoft.com/office/drawing/2014/main" id="{8F40839C-B2D6-4599-AA16-2907E9F81B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8881" y="2419141"/>
            <a:ext cx="10909643" cy="552659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sz="24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488 zł</a:t>
            </a:r>
          </a:p>
        </p:txBody>
      </p:sp>
      <p:sp>
        <p:nvSpPr>
          <p:cNvPr id="17" name="sketch line">
            <a:extLst>
              <a:ext uri="{FF2B5EF4-FFF2-40B4-BE49-F238E27FC236}">
                <a16:creationId xmlns:a16="http://schemas.microsoft.com/office/drawing/2014/main" id="{4CFDFB37-4BC7-42C6-915D-A6609139B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2343912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Symbol zastępczy zawartości 9">
            <a:extLst>
              <a:ext uri="{FF2B5EF4-FFF2-40B4-BE49-F238E27FC236}">
                <a16:creationId xmlns:a16="http://schemas.microsoft.com/office/drawing/2014/main" id="{EF12CEBA-439B-4CC3-8AF7-98DC798396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0040" y="3303170"/>
            <a:ext cx="11548872" cy="2744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9474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CBE1851-2230-47A9-B000-CE9046EA6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rgbClr val="324E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9429E74F-0287-40F9-B617-F741715C6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276" y="803705"/>
            <a:ext cx="4208656" cy="303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5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SSD</a:t>
            </a:r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61DE0399-34AF-4F69-B6CE-294E818B30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8921" y="4013165"/>
            <a:ext cx="4204012" cy="2205732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18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279 zł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3B93832-6514-44F4-849B-5EE2C8A233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6679" y="3928939"/>
            <a:ext cx="3931920" cy="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Symbol zastępczy zawartości 4">
            <a:extLst>
              <a:ext uri="{FF2B5EF4-FFF2-40B4-BE49-F238E27FC236}">
                <a16:creationId xmlns:a16="http://schemas.microsoft.com/office/drawing/2014/main" id="{22E5E9F9-80FE-4386-9EA9-EDE438ADEB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699753"/>
            <a:ext cx="5459470" cy="5459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0227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FE0F4E6F-82D8-4708-B3A5-E362EFB82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2245809"/>
            <a:ext cx="9144000" cy="156471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pl-PL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Stanowisko dla programisty</a:t>
            </a:r>
            <a:endParaRPr lang="en-US" sz="4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9" name="Freeform 14">
            <a:extLst>
              <a:ext uri="{FF2B5EF4-FFF2-40B4-BE49-F238E27FC236}">
                <a16:creationId xmlns:a16="http://schemas.microsoft.com/office/drawing/2014/main" id="{C66F2F30-5DC0-44A0-BFA6-E12F46ED1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5920619" cy="2130951"/>
          </a:xfrm>
          <a:custGeom>
            <a:avLst/>
            <a:gdLst>
              <a:gd name="connsiteX0" fmla="*/ 0 w 5920619"/>
              <a:gd name="connsiteY0" fmla="*/ 0 h 2130951"/>
              <a:gd name="connsiteX1" fmla="*/ 3191370 w 5920619"/>
              <a:gd name="connsiteY1" fmla="*/ 0 h 2130951"/>
              <a:gd name="connsiteX2" fmla="*/ 3346315 w 5920619"/>
              <a:gd name="connsiteY2" fmla="*/ 0 h 2130951"/>
              <a:gd name="connsiteX3" fmla="*/ 5920619 w 5920619"/>
              <a:gd name="connsiteY3" fmla="*/ 0 h 2130951"/>
              <a:gd name="connsiteX4" fmla="*/ 4936971 w 5920619"/>
              <a:gd name="connsiteY4" fmla="*/ 2130951 h 2130951"/>
              <a:gd name="connsiteX5" fmla="*/ 0 w 5920619"/>
              <a:gd name="connsiteY5" fmla="*/ 2130951 h 2130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20619" h="2130951">
                <a:moveTo>
                  <a:pt x="0" y="0"/>
                </a:moveTo>
                <a:lnTo>
                  <a:pt x="3191370" y="0"/>
                </a:lnTo>
                <a:lnTo>
                  <a:pt x="3346315" y="0"/>
                </a:lnTo>
                <a:lnTo>
                  <a:pt x="5920619" y="0"/>
                </a:lnTo>
                <a:lnTo>
                  <a:pt x="4936971" y="2130951"/>
                </a:lnTo>
                <a:lnTo>
                  <a:pt x="0" y="2130951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Freeform 21">
            <a:extLst>
              <a:ext uri="{FF2B5EF4-FFF2-40B4-BE49-F238E27FC236}">
                <a16:creationId xmlns:a16="http://schemas.microsoft.com/office/drawing/2014/main" id="{85872F57-7F42-4F97-8391-DDC8D0054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7839" y="0"/>
            <a:ext cx="7094160" cy="2130952"/>
          </a:xfrm>
          <a:custGeom>
            <a:avLst/>
            <a:gdLst>
              <a:gd name="connsiteX0" fmla="*/ 4417853 w 7094160"/>
              <a:gd name="connsiteY0" fmla="*/ 0 h 2130952"/>
              <a:gd name="connsiteX1" fmla="*/ 7094160 w 7094160"/>
              <a:gd name="connsiteY1" fmla="*/ 0 h 2130952"/>
              <a:gd name="connsiteX2" fmla="*/ 7094160 w 7094160"/>
              <a:gd name="connsiteY2" fmla="*/ 2130552 h 2130952"/>
              <a:gd name="connsiteX3" fmla="*/ 5920619 w 7094160"/>
              <a:gd name="connsiteY3" fmla="*/ 2130552 h 2130952"/>
              <a:gd name="connsiteX4" fmla="*/ 5920619 w 7094160"/>
              <a:gd name="connsiteY4" fmla="*/ 2130952 h 2130952"/>
              <a:gd name="connsiteX5" fmla="*/ 2729249 w 7094160"/>
              <a:gd name="connsiteY5" fmla="*/ 2130952 h 2130952"/>
              <a:gd name="connsiteX6" fmla="*/ 2574304 w 7094160"/>
              <a:gd name="connsiteY6" fmla="*/ 2130952 h 2130952"/>
              <a:gd name="connsiteX7" fmla="*/ 0 w 7094160"/>
              <a:gd name="connsiteY7" fmla="*/ 2130952 h 2130952"/>
              <a:gd name="connsiteX8" fmla="*/ 983648 w 7094160"/>
              <a:gd name="connsiteY8" fmla="*/ 1 h 2130952"/>
              <a:gd name="connsiteX9" fmla="*/ 4417853 w 7094160"/>
              <a:gd name="connsiteY9" fmla="*/ 1 h 2130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094160" h="2130952">
                <a:moveTo>
                  <a:pt x="4417853" y="0"/>
                </a:moveTo>
                <a:lnTo>
                  <a:pt x="7094160" y="0"/>
                </a:lnTo>
                <a:lnTo>
                  <a:pt x="7094160" y="2130552"/>
                </a:lnTo>
                <a:lnTo>
                  <a:pt x="5920619" y="2130552"/>
                </a:lnTo>
                <a:lnTo>
                  <a:pt x="5920619" y="2130952"/>
                </a:lnTo>
                <a:lnTo>
                  <a:pt x="2729249" y="2130952"/>
                </a:lnTo>
                <a:lnTo>
                  <a:pt x="2574304" y="2130952"/>
                </a:lnTo>
                <a:lnTo>
                  <a:pt x="0" y="2130952"/>
                </a:lnTo>
                <a:lnTo>
                  <a:pt x="983648" y="1"/>
                </a:lnTo>
                <a:lnTo>
                  <a:pt x="4417853" y="1"/>
                </a:lnTo>
                <a:close/>
              </a:path>
            </a:pathLst>
          </a:custGeom>
          <a:solidFill>
            <a:srgbClr val="7F7F7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04DC2037-48A0-4F22-B9D4-8EAEBC780A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49721" y="4682920"/>
            <a:ext cx="4522796" cy="2175080"/>
          </a:xfrm>
          <a:custGeom>
            <a:avLst/>
            <a:gdLst>
              <a:gd name="connsiteX0" fmla="*/ 3515449 w 4522796"/>
              <a:gd name="connsiteY0" fmla="*/ 0 h 2175080"/>
              <a:gd name="connsiteX1" fmla="*/ 0 w 4522796"/>
              <a:gd name="connsiteY1" fmla="*/ 0 h 2175080"/>
              <a:gd name="connsiteX2" fmla="*/ 0 w 4522796"/>
              <a:gd name="connsiteY2" fmla="*/ 2175080 h 2175080"/>
              <a:gd name="connsiteX3" fmla="*/ 4522796 w 4522796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22796" h="2175080">
                <a:moveTo>
                  <a:pt x="3515449" y="0"/>
                </a:moveTo>
                <a:lnTo>
                  <a:pt x="0" y="0"/>
                </a:lnTo>
                <a:lnTo>
                  <a:pt x="0" y="2175080"/>
                </a:lnTo>
                <a:lnTo>
                  <a:pt x="4522796" y="21750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/>
          </a:p>
        </p:txBody>
      </p:sp>
      <p:sp>
        <p:nvSpPr>
          <p:cNvPr id="15" name="Freeform 22">
            <a:extLst>
              <a:ext uri="{FF2B5EF4-FFF2-40B4-BE49-F238E27FC236}">
                <a16:creationId xmlns:a16="http://schemas.microsoft.com/office/drawing/2014/main" id="{0006CBFD-ADA0-43D1-9332-9C34CA1C76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66810" y="4682920"/>
            <a:ext cx="5925190" cy="2175080"/>
          </a:xfrm>
          <a:custGeom>
            <a:avLst/>
            <a:gdLst>
              <a:gd name="connsiteX0" fmla="*/ 1007347 w 5925190"/>
              <a:gd name="connsiteY0" fmla="*/ 0 h 2175080"/>
              <a:gd name="connsiteX1" fmla="*/ 5925190 w 5925190"/>
              <a:gd name="connsiteY1" fmla="*/ 0 h 2175080"/>
              <a:gd name="connsiteX2" fmla="*/ 5925190 w 5925190"/>
              <a:gd name="connsiteY2" fmla="*/ 2175080 h 2175080"/>
              <a:gd name="connsiteX3" fmla="*/ 0 w 5925190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25190" h="2175080">
                <a:moveTo>
                  <a:pt x="1007347" y="0"/>
                </a:moveTo>
                <a:lnTo>
                  <a:pt x="5925190" y="0"/>
                </a:lnTo>
                <a:lnTo>
                  <a:pt x="5925190" y="2175080"/>
                </a:lnTo>
                <a:lnTo>
                  <a:pt x="0" y="217508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Freeform 25">
            <a:extLst>
              <a:ext uri="{FF2B5EF4-FFF2-40B4-BE49-F238E27FC236}">
                <a16:creationId xmlns:a16="http://schemas.microsoft.com/office/drawing/2014/main" id="{2B931666-F28F-45F3-A074-66D2272D58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682920"/>
            <a:ext cx="7114535" cy="2175080"/>
          </a:xfrm>
          <a:custGeom>
            <a:avLst/>
            <a:gdLst>
              <a:gd name="connsiteX0" fmla="*/ 0 w 7114535"/>
              <a:gd name="connsiteY0" fmla="*/ 0 h 2175080"/>
              <a:gd name="connsiteX1" fmla="*/ 1189345 w 7114535"/>
              <a:gd name="connsiteY1" fmla="*/ 0 h 2175080"/>
              <a:gd name="connsiteX2" fmla="*/ 7114535 w 7114535"/>
              <a:gd name="connsiteY2" fmla="*/ 0 h 2175080"/>
              <a:gd name="connsiteX3" fmla="*/ 6107188 w 7114535"/>
              <a:gd name="connsiteY3" fmla="*/ 2175080 h 2175080"/>
              <a:gd name="connsiteX4" fmla="*/ 1189345 w 7114535"/>
              <a:gd name="connsiteY4" fmla="*/ 2175080 h 2175080"/>
              <a:gd name="connsiteX5" fmla="*/ 0 w 7114535"/>
              <a:gd name="connsiteY5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4535" h="2175080">
                <a:moveTo>
                  <a:pt x="0" y="0"/>
                </a:moveTo>
                <a:lnTo>
                  <a:pt x="1189345" y="0"/>
                </a:lnTo>
                <a:lnTo>
                  <a:pt x="7114535" y="0"/>
                </a:lnTo>
                <a:lnTo>
                  <a:pt x="6107188" y="2175080"/>
                </a:lnTo>
                <a:lnTo>
                  <a:pt x="1189345" y="2175080"/>
                </a:lnTo>
                <a:lnTo>
                  <a:pt x="0" y="2175080"/>
                </a:lnTo>
                <a:close/>
              </a:path>
            </a:pathLst>
          </a:custGeom>
          <a:solidFill>
            <a:srgbClr val="7F7F7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0978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0">
            <a:extLst>
              <a:ext uri="{FF2B5EF4-FFF2-40B4-BE49-F238E27FC236}">
                <a16:creationId xmlns:a16="http://schemas.microsoft.com/office/drawing/2014/main" id="{156189E5-8A3E-4CFD-B71B-CCD0F8495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796367" cy="68580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2">
            <a:extLst>
              <a:ext uri="{FF2B5EF4-FFF2-40B4-BE49-F238E27FC236}">
                <a16:creationId xmlns:a16="http://schemas.microsoft.com/office/drawing/2014/main" id="{BE95D989-81FA-4BAD-9AD5-E46CEDA91B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3" cy="6858000"/>
          </a:xfrm>
          <a:prstGeom prst="rect">
            <a:avLst/>
          </a:prstGeom>
          <a:solidFill>
            <a:schemeClr val="tx1">
              <a:lumMod val="75000"/>
              <a:lumOff val="2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4064BD96-BF81-4A5F-84CA-AE9FCC3EB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3" y="1120285"/>
            <a:ext cx="3348227" cy="280987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pl-PL" sz="4000" kern="1200" dirty="0">
                <a:solidFill>
                  <a:schemeClr val="bg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HDD</a:t>
            </a:r>
            <a:endParaRPr lang="en-US" sz="4000" kern="1200" dirty="0">
              <a:solidFill>
                <a:schemeClr val="bg1">
                  <a:lumMod val="85000"/>
                  <a:lumOff val="1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384A2BFC-8392-453B-8F9E-15EEC5CF7F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04672" y="3930160"/>
            <a:ext cx="3348228" cy="92849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kern="1200">
                <a:solidFill>
                  <a:schemeClr val="bg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rPr>
              <a:t>259 zł</a:t>
            </a:r>
          </a:p>
        </p:txBody>
      </p:sp>
      <p:pic>
        <p:nvPicPr>
          <p:cNvPr id="6" name="Symbol zastępczy zawartości 5">
            <a:extLst>
              <a:ext uri="{FF2B5EF4-FFF2-40B4-BE49-F238E27FC236}">
                <a16:creationId xmlns:a16="http://schemas.microsoft.com/office/drawing/2014/main" id="{032761A2-290A-4B57-BF93-11A2A96811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54693" y="643467"/>
            <a:ext cx="3498111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8934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0">
            <a:extLst>
              <a:ext uri="{FF2B5EF4-FFF2-40B4-BE49-F238E27FC236}">
                <a16:creationId xmlns:a16="http://schemas.microsoft.com/office/drawing/2014/main" id="{D6B40EE1-545B-44B1-AC7B-86667387D8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8489" y="4237629"/>
            <a:ext cx="11455022" cy="211189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C648095B-1344-4C41-A5AC-4BEDE8FB8A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366736"/>
            <a:ext cx="10506456" cy="119786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chemeClr val="bg1"/>
                </a:solidFill>
              </a:rPr>
              <a:t>Monitory</a:t>
            </a:r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E37718B8-65F4-441F-947B-2847312D29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1248" y="5646896"/>
            <a:ext cx="10506456" cy="530352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2x 849 zł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2BE919A2-F12E-428F-8F56-C3275D7AA6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2629" y="261870"/>
            <a:ext cx="5009861" cy="3757396"/>
          </a:xfrm>
          <a:prstGeom prst="rect">
            <a:avLst/>
          </a:prstGeom>
        </p:spPr>
      </p:pic>
      <p:pic>
        <p:nvPicPr>
          <p:cNvPr id="5" name="Symbol zastępczy zawartości 4">
            <a:extLst>
              <a:ext uri="{FF2B5EF4-FFF2-40B4-BE49-F238E27FC236}">
                <a16:creationId xmlns:a16="http://schemas.microsoft.com/office/drawing/2014/main" id="{CAC594F1-29B8-4C13-9546-18529900E9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071929" y="261869"/>
            <a:ext cx="5009861" cy="3757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5859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0">
            <a:extLst>
              <a:ext uri="{FF2B5EF4-FFF2-40B4-BE49-F238E27FC236}">
                <a16:creationId xmlns:a16="http://schemas.microsoft.com/office/drawing/2014/main" id="{5B32A67F-3598-4A13-8552-DA884FFCCE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3FFF389A-506B-4D71-A88E-B22087120E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810" y="351485"/>
            <a:ext cx="4533574" cy="2375184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sz="48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Mikrofon</a:t>
            </a:r>
            <a:r>
              <a:rPr lang="pl-PL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oraz kamera</a:t>
            </a:r>
            <a:endParaRPr lang="en-US" sz="4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1C1E905A-BCCF-472E-880A-E580BD96B9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484899" y="1273761"/>
            <a:ext cx="2074754" cy="9721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749</a:t>
            </a:r>
            <a:r>
              <a:rPr lang="pl-PL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zł</a:t>
            </a:r>
            <a:endParaRPr lang="en-US" sz="2000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BCC55ACC-A2F6-403C-A3A4-D59B3734D4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57312" y="381000"/>
            <a:ext cx="6334689" cy="6477000"/>
          </a:xfrm>
          <a:custGeom>
            <a:avLst/>
            <a:gdLst>
              <a:gd name="connsiteX0" fmla="*/ 3561588 w 6334689"/>
              <a:gd name="connsiteY0" fmla="*/ 0 h 6477000"/>
              <a:gd name="connsiteX1" fmla="*/ 6309883 w 6334689"/>
              <a:gd name="connsiteY1" fmla="*/ 1296087 h 6477000"/>
              <a:gd name="connsiteX2" fmla="*/ 6334689 w 6334689"/>
              <a:gd name="connsiteY2" fmla="*/ 1329261 h 6477000"/>
              <a:gd name="connsiteX3" fmla="*/ 6334689 w 6334689"/>
              <a:gd name="connsiteY3" fmla="*/ 5793916 h 6477000"/>
              <a:gd name="connsiteX4" fmla="*/ 6309883 w 6334689"/>
              <a:gd name="connsiteY4" fmla="*/ 5827089 h 6477000"/>
              <a:gd name="connsiteX5" fmla="*/ 5760467 w 6334689"/>
              <a:gd name="connsiteY5" fmla="*/ 6363539 h 6477000"/>
              <a:gd name="connsiteX6" fmla="*/ 5607796 w 6334689"/>
              <a:gd name="connsiteY6" fmla="*/ 6477000 h 6477000"/>
              <a:gd name="connsiteX7" fmla="*/ 1519571 w 6334689"/>
              <a:gd name="connsiteY7" fmla="*/ 6477000 h 6477000"/>
              <a:gd name="connsiteX8" fmla="*/ 1296088 w 6334689"/>
              <a:gd name="connsiteY8" fmla="*/ 6309883 h 6477000"/>
              <a:gd name="connsiteX9" fmla="*/ 0 w 6334689"/>
              <a:gd name="connsiteY9" fmla="*/ 3561588 h 6477000"/>
              <a:gd name="connsiteX10" fmla="*/ 3561588 w 6334689"/>
              <a:gd name="connsiteY10" fmla="*/ 0 h 647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334689" h="6477000">
                <a:moveTo>
                  <a:pt x="3561588" y="0"/>
                </a:moveTo>
                <a:cubicBezTo>
                  <a:pt x="4668032" y="0"/>
                  <a:pt x="5656635" y="504534"/>
                  <a:pt x="6309883" y="1296087"/>
                </a:cubicBezTo>
                <a:lnTo>
                  <a:pt x="6334689" y="1329261"/>
                </a:lnTo>
                <a:lnTo>
                  <a:pt x="6334689" y="5793916"/>
                </a:lnTo>
                <a:lnTo>
                  <a:pt x="6309883" y="5827089"/>
                </a:lnTo>
                <a:cubicBezTo>
                  <a:pt x="6146571" y="6024977"/>
                  <a:pt x="5962299" y="6204927"/>
                  <a:pt x="5760467" y="6363539"/>
                </a:cubicBezTo>
                <a:lnTo>
                  <a:pt x="5607796" y="6477000"/>
                </a:lnTo>
                <a:lnTo>
                  <a:pt x="1519571" y="6477000"/>
                </a:lnTo>
                <a:lnTo>
                  <a:pt x="1296088" y="6309883"/>
                </a:lnTo>
                <a:cubicBezTo>
                  <a:pt x="504535" y="5656635"/>
                  <a:pt x="0" y="4668032"/>
                  <a:pt x="0" y="3561588"/>
                </a:cubicBezTo>
                <a:cubicBezTo>
                  <a:pt x="0" y="1594577"/>
                  <a:pt x="1594577" y="0"/>
                  <a:pt x="3561588" y="0"/>
                </a:cubicBez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598EBA13-C937-430B-9523-439FE21096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21086" y="544777"/>
            <a:ext cx="6170914" cy="6313225"/>
          </a:xfrm>
          <a:custGeom>
            <a:avLst/>
            <a:gdLst>
              <a:gd name="connsiteX0" fmla="*/ 3397813 w 6170914"/>
              <a:gd name="connsiteY0" fmla="*/ 0 h 6313225"/>
              <a:gd name="connsiteX1" fmla="*/ 6019731 w 6170914"/>
              <a:gd name="connsiteY1" fmla="*/ 1236489 h 6313225"/>
              <a:gd name="connsiteX2" fmla="*/ 6170914 w 6170914"/>
              <a:gd name="connsiteY2" fmla="*/ 1438663 h 6313225"/>
              <a:gd name="connsiteX3" fmla="*/ 6170914 w 6170914"/>
              <a:gd name="connsiteY3" fmla="*/ 5356963 h 6313225"/>
              <a:gd name="connsiteX4" fmla="*/ 6019731 w 6170914"/>
              <a:gd name="connsiteY4" fmla="*/ 5559138 h 6313225"/>
              <a:gd name="connsiteX5" fmla="*/ 5194591 w 6170914"/>
              <a:gd name="connsiteY5" fmla="*/ 6282226 h 6313225"/>
              <a:gd name="connsiteX6" fmla="*/ 5141791 w 6170914"/>
              <a:gd name="connsiteY6" fmla="*/ 6313225 h 6313225"/>
              <a:gd name="connsiteX7" fmla="*/ 1659199 w 6170914"/>
              <a:gd name="connsiteY7" fmla="*/ 6313225 h 6313225"/>
              <a:gd name="connsiteX8" fmla="*/ 1498064 w 6170914"/>
              <a:gd name="connsiteY8" fmla="*/ 6215333 h 6313225"/>
              <a:gd name="connsiteX9" fmla="*/ 0 w 6170914"/>
              <a:gd name="connsiteY9" fmla="*/ 3397813 h 6313225"/>
              <a:gd name="connsiteX10" fmla="*/ 3397813 w 6170914"/>
              <a:gd name="connsiteY10" fmla="*/ 0 h 6313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170914" h="6313225">
                <a:moveTo>
                  <a:pt x="3397813" y="0"/>
                </a:moveTo>
                <a:cubicBezTo>
                  <a:pt x="4453378" y="0"/>
                  <a:pt x="5396522" y="481334"/>
                  <a:pt x="6019731" y="1236489"/>
                </a:cubicBezTo>
                <a:lnTo>
                  <a:pt x="6170914" y="1438663"/>
                </a:lnTo>
                <a:lnTo>
                  <a:pt x="6170914" y="5356963"/>
                </a:lnTo>
                <a:lnTo>
                  <a:pt x="6019731" y="5559138"/>
                </a:lnTo>
                <a:cubicBezTo>
                  <a:pt x="5786028" y="5842321"/>
                  <a:pt x="5507333" y="6086998"/>
                  <a:pt x="5194591" y="6282226"/>
                </a:cubicBezTo>
                <a:lnTo>
                  <a:pt x="5141791" y="6313225"/>
                </a:lnTo>
                <a:lnTo>
                  <a:pt x="1659199" y="6313225"/>
                </a:lnTo>
                <a:lnTo>
                  <a:pt x="1498064" y="6215333"/>
                </a:lnTo>
                <a:cubicBezTo>
                  <a:pt x="594240" y="5604721"/>
                  <a:pt x="0" y="4570663"/>
                  <a:pt x="0" y="3397813"/>
                </a:cubicBezTo>
                <a:cubicBezTo>
                  <a:pt x="0" y="1521253"/>
                  <a:pt x="1521253" y="0"/>
                  <a:pt x="339781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Symbol zastępczy zawartości 5">
            <a:extLst>
              <a:ext uri="{FF2B5EF4-FFF2-40B4-BE49-F238E27FC236}">
                <a16:creationId xmlns:a16="http://schemas.microsoft.com/office/drawing/2014/main" id="{615EA59A-422F-49AE-B947-0419DA6062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86851" y="1651810"/>
            <a:ext cx="1904588" cy="4601031"/>
          </a:xfrm>
          <a:prstGeom prst="rect">
            <a:avLst/>
          </a:prstGeom>
        </p:spPr>
      </p:pic>
      <p:sp>
        <p:nvSpPr>
          <p:cNvPr id="14" name="Symbol zastępczy tekstu 3">
            <a:extLst>
              <a:ext uri="{FF2B5EF4-FFF2-40B4-BE49-F238E27FC236}">
                <a16:creationId xmlns:a16="http://schemas.microsoft.com/office/drawing/2014/main" id="{3CE1C1A1-8541-4791-AD03-E26FDA23DB31}"/>
              </a:ext>
            </a:extLst>
          </p:cNvPr>
          <p:cNvSpPr txBox="1">
            <a:spLocks/>
          </p:cNvSpPr>
          <p:nvPr/>
        </p:nvSpPr>
        <p:spPr>
          <a:xfrm>
            <a:off x="4165692" y="2197890"/>
            <a:ext cx="1466680" cy="9721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sz="2000" dirty="0">
                <a:solidFill>
                  <a:schemeClr val="bg1"/>
                </a:solidFill>
              </a:rPr>
              <a:t>319 zł</a:t>
            </a:r>
            <a:endParaRPr lang="en-US" sz="2000" dirty="0">
              <a:solidFill>
                <a:schemeClr val="bg1"/>
              </a:solidFill>
            </a:endParaRPr>
          </a:p>
        </p:txBody>
      </p:sp>
      <p:grpSp>
        <p:nvGrpSpPr>
          <p:cNvPr id="11" name="Grupa 10">
            <a:extLst>
              <a:ext uri="{FF2B5EF4-FFF2-40B4-BE49-F238E27FC236}">
                <a16:creationId xmlns:a16="http://schemas.microsoft.com/office/drawing/2014/main" id="{40F4161C-3928-430C-8708-5EBB49357C85}"/>
              </a:ext>
            </a:extLst>
          </p:cNvPr>
          <p:cNvGrpSpPr/>
          <p:nvPr/>
        </p:nvGrpSpPr>
        <p:grpSpPr>
          <a:xfrm>
            <a:off x="-487786" y="2197890"/>
            <a:ext cx="5364960" cy="5374678"/>
            <a:chOff x="-487786" y="2197890"/>
            <a:chExt cx="5364960" cy="5374678"/>
          </a:xfrm>
        </p:grpSpPr>
        <p:grpSp>
          <p:nvGrpSpPr>
            <p:cNvPr id="9" name="Grupa 8">
              <a:extLst>
                <a:ext uri="{FF2B5EF4-FFF2-40B4-BE49-F238E27FC236}">
                  <a16:creationId xmlns:a16="http://schemas.microsoft.com/office/drawing/2014/main" id="{AF1FC1AB-D033-4FB1-9391-4BDFD79201A4}"/>
                </a:ext>
              </a:extLst>
            </p:cNvPr>
            <p:cNvGrpSpPr/>
            <p:nvPr/>
          </p:nvGrpSpPr>
          <p:grpSpPr>
            <a:xfrm>
              <a:off x="-487786" y="2197890"/>
              <a:ext cx="5364960" cy="5374678"/>
              <a:chOff x="1217319" y="674810"/>
              <a:chExt cx="5011947" cy="5011947"/>
            </a:xfrm>
          </p:grpSpPr>
          <p:sp>
            <p:nvSpPr>
              <p:cNvPr id="5" name="Owal 4">
                <a:extLst>
                  <a:ext uri="{FF2B5EF4-FFF2-40B4-BE49-F238E27FC236}">
                    <a16:creationId xmlns:a16="http://schemas.microsoft.com/office/drawing/2014/main" id="{5DD54155-BD7B-42E0-A717-9B17550763CC}"/>
                  </a:ext>
                </a:extLst>
              </p:cNvPr>
              <p:cNvSpPr/>
              <p:nvPr/>
            </p:nvSpPr>
            <p:spPr>
              <a:xfrm>
                <a:off x="1217319" y="674810"/>
                <a:ext cx="5011947" cy="5011947"/>
              </a:xfrm>
              <a:prstGeom prst="ellipse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l-PL"/>
              </a:p>
            </p:txBody>
          </p:sp>
          <p:sp>
            <p:nvSpPr>
              <p:cNvPr id="7" name="Owal 6">
                <a:extLst>
                  <a:ext uri="{FF2B5EF4-FFF2-40B4-BE49-F238E27FC236}">
                    <a16:creationId xmlns:a16="http://schemas.microsoft.com/office/drawing/2014/main" id="{88E700E2-7FDA-48E8-AE3E-4CEEA99398F9}"/>
                  </a:ext>
                </a:extLst>
              </p:cNvPr>
              <p:cNvSpPr/>
              <p:nvPr/>
            </p:nvSpPr>
            <p:spPr>
              <a:xfrm>
                <a:off x="1364414" y="821905"/>
                <a:ext cx="4717756" cy="471775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l-PL"/>
              </a:p>
            </p:txBody>
          </p:sp>
        </p:grpSp>
        <p:pic>
          <p:nvPicPr>
            <p:cNvPr id="10" name="Obraz 9">
              <a:extLst>
                <a:ext uri="{FF2B5EF4-FFF2-40B4-BE49-F238E27FC236}">
                  <a16:creationId xmlns:a16="http://schemas.microsoft.com/office/drawing/2014/main" id="{9100426C-DDB4-45D4-BE24-EF36A6E0D5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9460" y="3350005"/>
              <a:ext cx="3553467" cy="314910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123670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33CD251C-A887-4D2F-925B-FC0971985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3B2069EE-A08E-44F0-B3F9-3CF8CC2DCA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26740" cy="6857542"/>
          </a:xfrm>
          <a:custGeom>
            <a:avLst/>
            <a:gdLst>
              <a:gd name="connsiteX0" fmla="*/ 0 w 6126740"/>
              <a:gd name="connsiteY0" fmla="*/ 0 h 6857542"/>
              <a:gd name="connsiteX1" fmla="*/ 4980067 w 6126740"/>
              <a:gd name="connsiteY1" fmla="*/ 0 h 6857542"/>
              <a:gd name="connsiteX2" fmla="*/ 4992714 w 6126740"/>
              <a:gd name="connsiteY2" fmla="*/ 31774 h 6857542"/>
              <a:gd name="connsiteX3" fmla="*/ 6047722 w 6126740"/>
              <a:gd name="connsiteY3" fmla="*/ 2682457 h 6857542"/>
              <a:gd name="connsiteX4" fmla="*/ 6047722 w 6126740"/>
              <a:gd name="connsiteY4" fmla="*/ 3752208 h 6857542"/>
              <a:gd name="connsiteX5" fmla="*/ 4890218 w 6126740"/>
              <a:gd name="connsiteY5" fmla="*/ 6660411 h 6857542"/>
              <a:gd name="connsiteX6" fmla="*/ 4811756 w 6126740"/>
              <a:gd name="connsiteY6" fmla="*/ 6857542 h 6857542"/>
              <a:gd name="connsiteX7" fmla="*/ 0 w 6126740"/>
              <a:gd name="connsiteY7" fmla="*/ 6857542 h 6857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26740" h="6857542">
                <a:moveTo>
                  <a:pt x="0" y="0"/>
                </a:moveTo>
                <a:lnTo>
                  <a:pt x="4980067" y="0"/>
                </a:lnTo>
                <a:lnTo>
                  <a:pt x="4992714" y="31774"/>
                </a:lnTo>
                <a:cubicBezTo>
                  <a:pt x="6047722" y="2682457"/>
                  <a:pt x="6047722" y="2682457"/>
                  <a:pt x="6047722" y="2682457"/>
                </a:cubicBezTo>
                <a:cubicBezTo>
                  <a:pt x="6153080" y="2988100"/>
                  <a:pt x="6153080" y="3446565"/>
                  <a:pt x="6047722" y="3752208"/>
                </a:cubicBezTo>
                <a:cubicBezTo>
                  <a:pt x="5563735" y="4968215"/>
                  <a:pt x="5185620" y="5918220"/>
                  <a:pt x="4890218" y="6660411"/>
                </a:cubicBezTo>
                <a:lnTo>
                  <a:pt x="4811756" y="6857542"/>
                </a:lnTo>
                <a:lnTo>
                  <a:pt x="0" y="685754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67A83792-FA46-4745-85A9-9099724087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290" y="2083624"/>
            <a:ext cx="4220967" cy="190784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System </a:t>
            </a:r>
            <a:r>
              <a:rPr lang="en-US" sz="4800" dirty="0" err="1">
                <a:solidFill>
                  <a:schemeClr val="bg1"/>
                </a:solidFill>
              </a:rPr>
              <a:t>operacyjny</a:t>
            </a:r>
            <a:endParaRPr lang="en-US" sz="4800" dirty="0">
              <a:solidFill>
                <a:schemeClr val="bg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C6E8597-0CCE-4A8A-9326-AA52691A1C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40080" y="640080"/>
            <a:ext cx="1128382" cy="847206"/>
            <a:chOff x="5307830" y="325570"/>
            <a:chExt cx="1128382" cy="847206"/>
          </a:xfrm>
        </p:grpSpPr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E78FE76E-DF1D-420B-957F-8ECE93C02B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307830" y="577396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CF2F61F0-9758-4DEF-AC08-7B00F04A46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5720" y="325570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10" name="Symbol zastępczy zawartości 9">
            <a:extLst>
              <a:ext uri="{FF2B5EF4-FFF2-40B4-BE49-F238E27FC236}">
                <a16:creationId xmlns:a16="http://schemas.microsoft.com/office/drawing/2014/main" id="{65B6EB83-5182-416A-816D-9B6E41D412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6194" y="495425"/>
            <a:ext cx="2922976" cy="2922976"/>
          </a:xfrm>
        </p:spPr>
      </p:pic>
      <p:pic>
        <p:nvPicPr>
          <p:cNvPr id="13" name="Obraz 12" descr="Obraz zawierający rysunek&#10;&#10;Opis wygenerowany automatycznie">
            <a:extLst>
              <a:ext uri="{FF2B5EF4-FFF2-40B4-BE49-F238E27FC236}">
                <a16:creationId xmlns:a16="http://schemas.microsoft.com/office/drawing/2014/main" id="{717B562B-733C-492F-A918-36AC5DF4A2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7392" y="3913826"/>
            <a:ext cx="1476375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6852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4">
            <a:extLst>
              <a:ext uri="{FF2B5EF4-FFF2-40B4-BE49-F238E27FC236}">
                <a16:creationId xmlns:a16="http://schemas.microsoft.com/office/drawing/2014/main" id="{6DF161FB-6478-43B7-964F-A1412B4C5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232" y="5200879"/>
            <a:ext cx="8082447" cy="80211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Inne programy 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6882C51-76F9-4F99-997D-31FA6242A8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0126" y="629042"/>
            <a:ext cx="1217216" cy="85953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Symbol zastępczy zawartości 10">
            <a:extLst>
              <a:ext uri="{FF2B5EF4-FFF2-40B4-BE49-F238E27FC236}">
                <a16:creationId xmlns:a16="http://schemas.microsoft.com/office/drawing/2014/main" id="{6EF57B8F-0593-4C71-8078-A1CF151F2BF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614" y="692331"/>
            <a:ext cx="732958" cy="732958"/>
          </a:xfrm>
          <a:prstGeom prst="rect">
            <a:avLst/>
          </a:prstGeom>
        </p:spPr>
      </p:pic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61FFFC16-86E2-4B9A-BC6D-213DC26547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43683" y="635538"/>
            <a:ext cx="680408" cy="849747"/>
          </a:xfrm>
          <a:prstGeom prst="rtTriangl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DD3524E0-C87C-4F38-9FC7-E969C15A79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114143" y="991883"/>
            <a:ext cx="1371600" cy="2356777"/>
          </a:xfrm>
          <a:custGeom>
            <a:avLst/>
            <a:gdLst>
              <a:gd name="connsiteX0" fmla="*/ 0 w 1371600"/>
              <a:gd name="connsiteY0" fmla="*/ 0 h 2356777"/>
              <a:gd name="connsiteX1" fmla="*/ 0 w 1371600"/>
              <a:gd name="connsiteY1" fmla="*/ 1216152 h 2356777"/>
              <a:gd name="connsiteX2" fmla="*/ 4495 w 1371600"/>
              <a:gd name="connsiteY2" fmla="*/ 1216152 h 2356777"/>
              <a:gd name="connsiteX3" fmla="*/ 4495 w 1371600"/>
              <a:gd name="connsiteY3" fmla="*/ 2356777 h 2356777"/>
              <a:gd name="connsiteX4" fmla="*/ 1367105 w 1371600"/>
              <a:gd name="connsiteY4" fmla="*/ 2356777 h 2356777"/>
              <a:gd name="connsiteX5" fmla="*/ 1367105 w 1371600"/>
              <a:gd name="connsiteY5" fmla="*/ 1216152 h 2356777"/>
              <a:gd name="connsiteX6" fmla="*/ 1371600 w 1371600"/>
              <a:gd name="connsiteY6" fmla="*/ 1216152 h 2356777"/>
              <a:gd name="connsiteX7" fmla="*/ 1367105 w 1371600"/>
              <a:gd name="connsiteY7" fmla="*/ 1212166 h 2356777"/>
              <a:gd name="connsiteX8" fmla="*/ 1367105 w 1371600"/>
              <a:gd name="connsiteY8" fmla="*/ 1210176 h 2356777"/>
              <a:gd name="connsiteX9" fmla="*/ 1364860 w 1371600"/>
              <a:gd name="connsiteY9" fmla="*/ 1210176 h 2356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71600" h="2356777">
                <a:moveTo>
                  <a:pt x="0" y="0"/>
                </a:moveTo>
                <a:lnTo>
                  <a:pt x="0" y="1216152"/>
                </a:lnTo>
                <a:lnTo>
                  <a:pt x="4495" y="1216152"/>
                </a:lnTo>
                <a:lnTo>
                  <a:pt x="4495" y="2356777"/>
                </a:lnTo>
                <a:lnTo>
                  <a:pt x="1367105" y="2356777"/>
                </a:lnTo>
                <a:lnTo>
                  <a:pt x="1367105" y="1216152"/>
                </a:lnTo>
                <a:lnTo>
                  <a:pt x="1371600" y="1216152"/>
                </a:lnTo>
                <a:lnTo>
                  <a:pt x="1367105" y="1212166"/>
                </a:lnTo>
                <a:lnTo>
                  <a:pt x="1367105" y="1210176"/>
                </a:lnTo>
                <a:lnTo>
                  <a:pt x="1364860" y="1210176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ight Triangle 29">
            <a:extLst>
              <a:ext uri="{FF2B5EF4-FFF2-40B4-BE49-F238E27FC236}">
                <a16:creationId xmlns:a16="http://schemas.microsoft.com/office/drawing/2014/main" id="{F1ED1DF4-DDDE-4464-8ABC-ED1F633CCE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55916" y="1477941"/>
            <a:ext cx="1092260" cy="1371600"/>
          </a:xfrm>
          <a:prstGeom prst="rtTriangl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7E01BF7-4F45-4B6D-82BF-5A5DB30A62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5541" y="2856071"/>
            <a:ext cx="2340073" cy="191109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ight Triangle 33">
            <a:extLst>
              <a:ext uri="{FF2B5EF4-FFF2-40B4-BE49-F238E27FC236}">
                <a16:creationId xmlns:a16="http://schemas.microsoft.com/office/drawing/2014/main" id="{F2FC5C7B-261A-4268-BA85-C29488A8BE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810520" y="2798992"/>
            <a:ext cx="1911096" cy="1980472"/>
          </a:xfrm>
          <a:prstGeom prst="rtTriangle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CB4E315-91F2-4710-B866-B119037ED9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85769" y="673132"/>
            <a:ext cx="1980472" cy="216464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ight Triangle 37">
            <a:extLst>
              <a:ext uri="{FF2B5EF4-FFF2-40B4-BE49-F238E27FC236}">
                <a16:creationId xmlns:a16="http://schemas.microsoft.com/office/drawing/2014/main" id="{569BABC0-B0CC-4E7B-838A-F6E644779E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V="1">
            <a:off x="8642224" y="795153"/>
            <a:ext cx="1399032" cy="1150628"/>
          </a:xfrm>
          <a:prstGeom prst="rtTriangle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Obraz 16">
            <a:extLst>
              <a:ext uri="{FF2B5EF4-FFF2-40B4-BE49-F238E27FC236}">
                <a16:creationId xmlns:a16="http://schemas.microsoft.com/office/drawing/2014/main" id="{5DEFDC08-386A-44FA-82AA-A2D2216AF8B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947"/>
          <a:stretch/>
        </p:blipFill>
        <p:spPr>
          <a:xfrm>
            <a:off x="492291" y="2878428"/>
            <a:ext cx="2646572" cy="1457031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DCBE1B01-A27C-45C2-ADA4-AA13C3AC1F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61516" y="2850674"/>
            <a:ext cx="2716145" cy="190195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ight Triangle 41">
            <a:extLst>
              <a:ext uri="{FF2B5EF4-FFF2-40B4-BE49-F238E27FC236}">
                <a16:creationId xmlns:a16="http://schemas.microsoft.com/office/drawing/2014/main" id="{BE7E1DAA-43FB-4446-A354-9283DE6686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564669" y="3250084"/>
            <a:ext cx="1911096" cy="1100751"/>
          </a:xfrm>
          <a:prstGeom prst="rtTriangl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F6FE5468-759E-4E83-828A-5587C7F588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32111" y="1485831"/>
            <a:ext cx="2537199" cy="1371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Obraz 18">
            <a:extLst>
              <a:ext uri="{FF2B5EF4-FFF2-40B4-BE49-F238E27FC236}">
                <a16:creationId xmlns:a16="http://schemas.microsoft.com/office/drawing/2014/main" id="{835E4C2E-E2EC-47F1-8FD9-49B6509E4F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2929" y="3009630"/>
            <a:ext cx="1581964" cy="1581964"/>
          </a:xfrm>
          <a:prstGeom prst="rect">
            <a:avLst/>
          </a:pr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99FE99BC-5F7D-47C3-AA1E-16D7DBDBD1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56605" y="2069831"/>
            <a:ext cx="2789854" cy="263688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Obraz 12">
            <a:extLst>
              <a:ext uri="{FF2B5EF4-FFF2-40B4-BE49-F238E27FC236}">
                <a16:creationId xmlns:a16="http://schemas.microsoft.com/office/drawing/2014/main" id="{44AF5ED1-78CC-4AD0-8080-D4D7903CEE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3162" y="2553854"/>
            <a:ext cx="1636177" cy="1636177"/>
          </a:xfrm>
          <a:prstGeom prst="rect">
            <a:avLst/>
          </a:prstGeom>
        </p:spPr>
      </p:pic>
      <p:pic>
        <p:nvPicPr>
          <p:cNvPr id="9" name="Symbol zastępczy zawartości 8" descr="Obraz zawierający rysunek&#10;&#10;Opis wygenerowany automatycznie">
            <a:extLst>
              <a:ext uri="{FF2B5EF4-FFF2-40B4-BE49-F238E27FC236}">
                <a16:creationId xmlns:a16="http://schemas.microsoft.com/office/drawing/2014/main" id="{4CE93DBA-E9E7-4DCD-BB5F-6A94833D621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0814" y="692331"/>
            <a:ext cx="2171411" cy="2215726"/>
          </a:xfrm>
          <a:prstGeom prst="rect">
            <a:avLst/>
          </a:prstGeom>
        </p:spPr>
      </p:pic>
      <p:sp>
        <p:nvSpPr>
          <p:cNvPr id="48" name="Right Triangle 47">
            <a:extLst>
              <a:ext uri="{FF2B5EF4-FFF2-40B4-BE49-F238E27FC236}">
                <a16:creationId xmlns:a16="http://schemas.microsoft.com/office/drawing/2014/main" id="{27400BAF-FCE6-4296-8A0E-9B595ADC09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432800" y="4724529"/>
            <a:ext cx="325600" cy="406635"/>
          </a:xfrm>
          <a:prstGeom prst="rtTriangle">
            <a:avLst/>
          </a:prstGeom>
          <a:solidFill>
            <a:srgbClr val="FEA7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1" name="Obraz 20">
            <a:extLst>
              <a:ext uri="{FF2B5EF4-FFF2-40B4-BE49-F238E27FC236}">
                <a16:creationId xmlns:a16="http://schemas.microsoft.com/office/drawing/2014/main" id="{AA71D119-1CA3-472D-AFEB-9E868420A51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6447" y="1603524"/>
            <a:ext cx="1133493" cy="1133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3177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D55CD764-972B-4CA5-A885-53E55C63E1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4165AB3-7006-4430-BCE3-25476BE133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020887" cy="64916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ytuł 4">
            <a:extLst>
              <a:ext uri="{FF2B5EF4-FFF2-40B4-BE49-F238E27FC236}">
                <a16:creationId xmlns:a16="http://schemas.microsoft.com/office/drawing/2014/main" id="{1BBEB0FD-3802-4E50-A612-2004C94D7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1209086"/>
            <a:ext cx="3876848" cy="4064925"/>
          </a:xfrm>
        </p:spPr>
        <p:txBody>
          <a:bodyPr anchor="ctr">
            <a:normAutofit/>
          </a:bodyPr>
          <a:lstStyle/>
          <a:p>
            <a:r>
              <a:rPr lang="pl-PL" sz="4600" dirty="0"/>
              <a:t>Podsumowanie</a:t>
            </a:r>
            <a:br>
              <a:rPr lang="pl-PL" sz="4600" dirty="0"/>
            </a:br>
            <a:br>
              <a:rPr lang="pl-PL" sz="4600" dirty="0"/>
            </a:br>
            <a:r>
              <a:rPr lang="pl-PL" sz="4800" dirty="0"/>
              <a:t>Cena:</a:t>
            </a:r>
            <a:br>
              <a:rPr lang="pl-PL" sz="4800" dirty="0"/>
            </a:br>
            <a:r>
              <a:rPr lang="pl-PL" sz="4800" dirty="0"/>
              <a:t>6919zł</a:t>
            </a:r>
            <a:endParaRPr lang="pl-PL" sz="4600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2725F33-435F-480E-996D-205671CDC4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94360" y="73152"/>
            <a:ext cx="1178966" cy="232963"/>
            <a:chOff x="594360" y="73152"/>
            <a:chExt cx="1178966" cy="232963"/>
          </a:xfrm>
        </p:grpSpPr>
        <p:sp>
          <p:nvSpPr>
            <p:cNvPr id="17" name="Rectangle 64">
              <a:extLst>
                <a:ext uri="{FF2B5EF4-FFF2-40B4-BE49-F238E27FC236}">
                  <a16:creationId xmlns:a16="http://schemas.microsoft.com/office/drawing/2014/main" id="{07687CC5-056E-447F-A348-E9196E738B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181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66">
              <a:extLst>
                <a:ext uri="{FF2B5EF4-FFF2-40B4-BE49-F238E27FC236}">
                  <a16:creationId xmlns:a16="http://schemas.microsoft.com/office/drawing/2014/main" id="{4B7194FF-E2A4-49A6-A54A-A0B6A1AC24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181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64">
              <a:extLst>
                <a:ext uri="{FF2B5EF4-FFF2-40B4-BE49-F238E27FC236}">
                  <a16:creationId xmlns:a16="http://schemas.microsoft.com/office/drawing/2014/main" id="{7ED6E1D0-56BF-487D-9BD1-5D8FD79389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9226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66">
              <a:extLst>
                <a:ext uri="{FF2B5EF4-FFF2-40B4-BE49-F238E27FC236}">
                  <a16:creationId xmlns:a16="http://schemas.microsoft.com/office/drawing/2014/main" id="{AD27C1B6-91C6-4DFC-99E9-F0B83DC5DC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9226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64">
              <a:extLst>
                <a:ext uri="{FF2B5EF4-FFF2-40B4-BE49-F238E27FC236}">
                  <a16:creationId xmlns:a16="http://schemas.microsoft.com/office/drawing/2014/main" id="{B4A16B45-8536-4A38-B36E-A26F7ACEDA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44271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66">
              <a:extLst>
                <a:ext uri="{FF2B5EF4-FFF2-40B4-BE49-F238E27FC236}">
                  <a16:creationId xmlns:a16="http://schemas.microsoft.com/office/drawing/2014/main" id="{F64F5F52-7BB7-4B43-BB5B-67DB666895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44271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64">
              <a:extLst>
                <a:ext uri="{FF2B5EF4-FFF2-40B4-BE49-F238E27FC236}">
                  <a16:creationId xmlns:a16="http://schemas.microsoft.com/office/drawing/2014/main" id="{789C00E1-E374-485E-A40E-BCF0E6C8AD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19315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66">
              <a:extLst>
                <a:ext uri="{FF2B5EF4-FFF2-40B4-BE49-F238E27FC236}">
                  <a16:creationId xmlns:a16="http://schemas.microsoft.com/office/drawing/2014/main" id="{9AEDDA19-1BE9-4BD1-A087-1107139056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19315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64">
              <a:extLst>
                <a:ext uri="{FF2B5EF4-FFF2-40B4-BE49-F238E27FC236}">
                  <a16:creationId xmlns:a16="http://schemas.microsoft.com/office/drawing/2014/main" id="{9BF3970B-5A82-4527-AB38-536DF5FCFD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4360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66">
              <a:extLst>
                <a:ext uri="{FF2B5EF4-FFF2-40B4-BE49-F238E27FC236}">
                  <a16:creationId xmlns:a16="http://schemas.microsoft.com/office/drawing/2014/main" id="{B0A9D7D8-F150-43E1-83AD-CE553B3BD7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4360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64">
              <a:extLst>
                <a:ext uri="{FF2B5EF4-FFF2-40B4-BE49-F238E27FC236}">
                  <a16:creationId xmlns:a16="http://schemas.microsoft.com/office/drawing/2014/main" id="{5F94325E-CD9B-4404-A2CF-D130B5387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718958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66">
              <a:extLst>
                <a:ext uri="{FF2B5EF4-FFF2-40B4-BE49-F238E27FC236}">
                  <a16:creationId xmlns:a16="http://schemas.microsoft.com/office/drawing/2014/main" id="{7E5DF248-D56C-4D96-920E-D1FC7FDDA6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718958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64">
              <a:extLst>
                <a:ext uri="{FF2B5EF4-FFF2-40B4-BE49-F238E27FC236}">
                  <a16:creationId xmlns:a16="http://schemas.microsoft.com/office/drawing/2014/main" id="{C0B1AD48-9001-4AEF-AA30-56CAEC2B73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4003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66">
              <a:extLst>
                <a:ext uri="{FF2B5EF4-FFF2-40B4-BE49-F238E27FC236}">
                  <a16:creationId xmlns:a16="http://schemas.microsoft.com/office/drawing/2014/main" id="{4864399F-6339-4CD7-A92C-52BA2D57AA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4003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64">
              <a:extLst>
                <a:ext uri="{FF2B5EF4-FFF2-40B4-BE49-F238E27FC236}">
                  <a16:creationId xmlns:a16="http://schemas.microsoft.com/office/drawing/2014/main" id="{BA4AC9BF-79DA-4D77-8227-BC5CC7563E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469048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66">
              <a:extLst>
                <a:ext uri="{FF2B5EF4-FFF2-40B4-BE49-F238E27FC236}">
                  <a16:creationId xmlns:a16="http://schemas.microsoft.com/office/drawing/2014/main" id="{84310BC6-6BB6-49A0-88BA-4302E8E4F8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469048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64">
              <a:extLst>
                <a:ext uri="{FF2B5EF4-FFF2-40B4-BE49-F238E27FC236}">
                  <a16:creationId xmlns:a16="http://schemas.microsoft.com/office/drawing/2014/main" id="{4840B5CD-1F12-405E-89D3-92A9D17389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44092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66">
              <a:extLst>
                <a:ext uri="{FF2B5EF4-FFF2-40B4-BE49-F238E27FC236}">
                  <a16:creationId xmlns:a16="http://schemas.microsoft.com/office/drawing/2014/main" id="{AD8181A7-FF60-4734-B51C-E622917E1B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44092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64">
              <a:extLst>
                <a:ext uri="{FF2B5EF4-FFF2-40B4-BE49-F238E27FC236}">
                  <a16:creationId xmlns:a16="http://schemas.microsoft.com/office/drawing/2014/main" id="{BF5BAC90-7E94-452F-B85C-17EB7C2486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1913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66">
              <a:extLst>
                <a:ext uri="{FF2B5EF4-FFF2-40B4-BE49-F238E27FC236}">
                  <a16:creationId xmlns:a16="http://schemas.microsoft.com/office/drawing/2014/main" id="{7DABFDCB-F31D-4192-A6C4-9841F0E4E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1913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E3E51905-F374-4E1A-97CF-B741584B74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01384"/>
            <a:ext cx="12192000" cy="35661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8" name="Symbol zastępczy zawartości 5">
            <a:extLst>
              <a:ext uri="{FF2B5EF4-FFF2-40B4-BE49-F238E27FC236}">
                <a16:creationId xmlns:a16="http://schemas.microsoft.com/office/drawing/2014/main" id="{05158BF0-4733-41D4-97EF-C842A312126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37662759"/>
              </p:ext>
            </p:extLst>
          </p:nvPr>
        </p:nvGraphicFramePr>
        <p:xfrm>
          <a:off x="5614416" y="457200"/>
          <a:ext cx="6117336" cy="56967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665438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E39DFCF-9247-4DE5-BB93-074BFAF07A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442B652E-D499-4CDA-8F7A-60469EDBCB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1632" y="996662"/>
            <a:ext cx="4864676" cy="4864676"/>
          </a:xfrm>
          <a:custGeom>
            <a:avLst/>
            <a:gdLst>
              <a:gd name="connsiteX0" fmla="*/ 0 w 4864676"/>
              <a:gd name="connsiteY0" fmla="*/ 0 h 4864676"/>
              <a:gd name="connsiteX1" fmla="*/ 4864676 w 4864676"/>
              <a:gd name="connsiteY1" fmla="*/ 0 h 4864676"/>
              <a:gd name="connsiteX2" fmla="*/ 4864676 w 4864676"/>
              <a:gd name="connsiteY2" fmla="*/ 4864676 h 4864676"/>
              <a:gd name="connsiteX3" fmla="*/ 1281101 w 4864676"/>
              <a:gd name="connsiteY3" fmla="*/ 4864676 h 4864676"/>
              <a:gd name="connsiteX4" fmla="*/ 0 w 4864676"/>
              <a:gd name="connsiteY4" fmla="*/ 3583575 h 4864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64676" h="4864676">
                <a:moveTo>
                  <a:pt x="0" y="0"/>
                </a:moveTo>
                <a:lnTo>
                  <a:pt x="4864676" y="0"/>
                </a:lnTo>
                <a:lnTo>
                  <a:pt x="4864676" y="4864676"/>
                </a:lnTo>
                <a:lnTo>
                  <a:pt x="1281101" y="4864676"/>
                </a:lnTo>
                <a:lnTo>
                  <a:pt x="0" y="3583575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84A22B8-F5B6-47C2-B88E-DADAF37913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7225693" y="996662"/>
            <a:ext cx="4864676" cy="4864676"/>
          </a:xfrm>
          <a:custGeom>
            <a:avLst/>
            <a:gdLst>
              <a:gd name="connsiteX0" fmla="*/ 0 w 4864676"/>
              <a:gd name="connsiteY0" fmla="*/ 0 h 4864676"/>
              <a:gd name="connsiteX1" fmla="*/ 3583574 w 4864676"/>
              <a:gd name="connsiteY1" fmla="*/ 0 h 4864676"/>
              <a:gd name="connsiteX2" fmla="*/ 4864676 w 4864676"/>
              <a:gd name="connsiteY2" fmla="*/ 1281103 h 4864676"/>
              <a:gd name="connsiteX3" fmla="*/ 4864676 w 4864676"/>
              <a:gd name="connsiteY3" fmla="*/ 4864676 h 4864676"/>
              <a:gd name="connsiteX4" fmla="*/ 0 w 4864676"/>
              <a:gd name="connsiteY4" fmla="*/ 4864676 h 4864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64676" h="4864676">
                <a:moveTo>
                  <a:pt x="0" y="0"/>
                </a:moveTo>
                <a:lnTo>
                  <a:pt x="3583574" y="0"/>
                </a:lnTo>
                <a:lnTo>
                  <a:pt x="4864676" y="1281103"/>
                </a:lnTo>
                <a:lnTo>
                  <a:pt x="4864676" y="4864676"/>
                </a:lnTo>
                <a:lnTo>
                  <a:pt x="0" y="4864676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A987C18C-164D-4263-B486-4647A98E88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2789020" y="1"/>
            <a:ext cx="6613961" cy="3286380"/>
          </a:xfrm>
          <a:prstGeom prst="triangle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E7E98B39-04C6-408B-92FD-7686287406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09286" y="3571620"/>
            <a:ext cx="6613961" cy="3286380"/>
          </a:xfrm>
          <a:prstGeom prst="triangle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981C8C27-2457-421F-BDC4-7B4EA3C782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401311" y="734311"/>
            <a:ext cx="5389379" cy="5389379"/>
          </a:xfrm>
          <a:custGeom>
            <a:avLst/>
            <a:gdLst>
              <a:gd name="connsiteX0" fmla="*/ 0 w 5389379"/>
              <a:gd name="connsiteY0" fmla="*/ 540040 h 5389379"/>
              <a:gd name="connsiteX1" fmla="*/ 540040 w 5389379"/>
              <a:gd name="connsiteY1" fmla="*/ 0 h 5389379"/>
              <a:gd name="connsiteX2" fmla="*/ 5389379 w 5389379"/>
              <a:gd name="connsiteY2" fmla="*/ 0 h 5389379"/>
              <a:gd name="connsiteX3" fmla="*/ 5389379 w 5389379"/>
              <a:gd name="connsiteY3" fmla="*/ 4838655 h 5389379"/>
              <a:gd name="connsiteX4" fmla="*/ 4838655 w 5389379"/>
              <a:gd name="connsiteY4" fmla="*/ 5389379 h 5389379"/>
              <a:gd name="connsiteX5" fmla="*/ 0 w 5389379"/>
              <a:gd name="connsiteY5" fmla="*/ 5389379 h 538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89379" h="5389379">
                <a:moveTo>
                  <a:pt x="0" y="540040"/>
                </a:moveTo>
                <a:lnTo>
                  <a:pt x="540040" y="0"/>
                </a:lnTo>
                <a:lnTo>
                  <a:pt x="5389379" y="0"/>
                </a:lnTo>
                <a:lnTo>
                  <a:pt x="5389379" y="4838655"/>
                </a:lnTo>
                <a:lnTo>
                  <a:pt x="4838655" y="5389379"/>
                </a:lnTo>
                <a:lnTo>
                  <a:pt x="0" y="53893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EA13C66-82C1-44AF-972B-8F5CCA41B6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271208" y="5287803"/>
            <a:ext cx="955808" cy="95580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9DB36437-FE59-457E-91A7-396BBD3C9C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00283" y="33283"/>
            <a:ext cx="6791435" cy="6791435"/>
          </a:xfrm>
          <a:custGeom>
            <a:avLst/>
            <a:gdLst>
              <a:gd name="connsiteX0" fmla="*/ 1860938 w 6791435"/>
              <a:gd name="connsiteY0" fmla="*/ 81158 h 6791435"/>
              <a:gd name="connsiteX1" fmla="*/ 1942096 w 6791435"/>
              <a:gd name="connsiteY1" fmla="*/ 0 h 6791435"/>
              <a:gd name="connsiteX2" fmla="*/ 6791435 w 6791435"/>
              <a:gd name="connsiteY2" fmla="*/ 0 h 6791435"/>
              <a:gd name="connsiteX3" fmla="*/ 6791435 w 6791435"/>
              <a:gd name="connsiteY3" fmla="*/ 4838655 h 6791435"/>
              <a:gd name="connsiteX4" fmla="*/ 6710277 w 6791435"/>
              <a:gd name="connsiteY4" fmla="*/ 4919813 h 6791435"/>
              <a:gd name="connsiteX5" fmla="*/ 6710277 w 6791435"/>
              <a:gd name="connsiteY5" fmla="*/ 81158 h 6791435"/>
              <a:gd name="connsiteX6" fmla="*/ 0 w 6791435"/>
              <a:gd name="connsiteY6" fmla="*/ 1942096 h 6791435"/>
              <a:gd name="connsiteX7" fmla="*/ 81158 w 6791435"/>
              <a:gd name="connsiteY7" fmla="*/ 1860938 h 6791435"/>
              <a:gd name="connsiteX8" fmla="*/ 81158 w 6791435"/>
              <a:gd name="connsiteY8" fmla="*/ 6710277 h 6791435"/>
              <a:gd name="connsiteX9" fmla="*/ 4919813 w 6791435"/>
              <a:gd name="connsiteY9" fmla="*/ 6710277 h 6791435"/>
              <a:gd name="connsiteX10" fmla="*/ 4838655 w 6791435"/>
              <a:gd name="connsiteY10" fmla="*/ 6791435 h 6791435"/>
              <a:gd name="connsiteX11" fmla="*/ 0 w 6791435"/>
              <a:gd name="connsiteY11" fmla="*/ 6791435 h 679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791435" h="6791435">
                <a:moveTo>
                  <a:pt x="1860938" y="81158"/>
                </a:moveTo>
                <a:lnTo>
                  <a:pt x="1942096" y="0"/>
                </a:lnTo>
                <a:lnTo>
                  <a:pt x="6791435" y="0"/>
                </a:lnTo>
                <a:lnTo>
                  <a:pt x="6791435" y="4838655"/>
                </a:lnTo>
                <a:lnTo>
                  <a:pt x="6710277" y="4919813"/>
                </a:lnTo>
                <a:lnTo>
                  <a:pt x="6710277" y="81158"/>
                </a:lnTo>
                <a:close/>
                <a:moveTo>
                  <a:pt x="0" y="1942096"/>
                </a:moveTo>
                <a:lnTo>
                  <a:pt x="81158" y="1860938"/>
                </a:lnTo>
                <a:lnTo>
                  <a:pt x="81158" y="6710277"/>
                </a:lnTo>
                <a:lnTo>
                  <a:pt x="4919813" y="6710277"/>
                </a:lnTo>
                <a:lnTo>
                  <a:pt x="4838655" y="6791435"/>
                </a:lnTo>
                <a:lnTo>
                  <a:pt x="0" y="67914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Tytuł 3">
            <a:extLst>
              <a:ext uri="{FF2B5EF4-FFF2-40B4-BE49-F238E27FC236}">
                <a16:creationId xmlns:a16="http://schemas.microsoft.com/office/drawing/2014/main" id="{14AB8798-04AE-413A-9CFE-F82080213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4642" y="2353641"/>
            <a:ext cx="5782716" cy="2150719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080808"/>
                </a:solidFill>
                <a:latin typeface="+mj-lt"/>
                <a:ea typeface="+mj-ea"/>
                <a:cs typeface="+mj-cs"/>
              </a:rPr>
              <a:t>Dziękujemy za uwagę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44D3693-2EFE-4667-89D5-47E2D59209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42846" y="410171"/>
            <a:ext cx="1321281" cy="1321281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21FD796-9CD0-404D-8DF5-5274C0BCC7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30319" y="1508609"/>
            <a:ext cx="700047" cy="700047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1257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Symbol zastępczy obrazu 6" descr="Obraz zawierający tekst&#10;&#10;Opis wygenerowany automatycznie">
            <a:extLst>
              <a:ext uri="{FF2B5EF4-FFF2-40B4-BE49-F238E27FC236}">
                <a16:creationId xmlns:a16="http://schemas.microsoft.com/office/drawing/2014/main" id="{2E92A95F-F29D-4481-8B3F-99387F16C68E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6819" t="6484" r="26690" b="-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ytuł 3">
            <a:extLst>
              <a:ext uri="{FF2B5EF4-FFF2-40B4-BE49-F238E27FC236}">
                <a16:creationId xmlns:a16="http://schemas.microsoft.com/office/drawing/2014/main" id="{7C696238-CF91-49DA-B497-E111B62C9B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CPU</a:t>
            </a:r>
          </a:p>
        </p:txBody>
      </p:sp>
      <p:sp>
        <p:nvSpPr>
          <p:cNvPr id="6" name="Symbol zastępczy tekstu 5">
            <a:extLst>
              <a:ext uri="{FF2B5EF4-FFF2-40B4-BE49-F238E27FC236}">
                <a16:creationId xmlns:a16="http://schemas.microsoft.com/office/drawing/2014/main" id="{6896401A-FAB0-413E-8D6F-709D1963CD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7980" y="4872922"/>
            <a:ext cx="4023359" cy="120814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/>
              <a:t>1099 zł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994483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605494DE-B078-4D87-BB01-C84320618D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A0576B0-CD8C-4661-95C8-A9F2CE7CD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67712" y="-3324"/>
            <a:ext cx="4724288" cy="6861324"/>
          </a:xfrm>
          <a:prstGeom prst="rect">
            <a:avLst/>
          </a:prstGeom>
          <a:solidFill>
            <a:srgbClr val="000000">
              <a:alpha val="8039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3FF60E2B-3919-423C-B1FF-56CDE6681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67712" y="0"/>
            <a:ext cx="4319042" cy="6858000"/>
          </a:xfrm>
          <a:custGeom>
            <a:avLst/>
            <a:gdLst>
              <a:gd name="connsiteX0" fmla="*/ 0 w 4319042"/>
              <a:gd name="connsiteY0" fmla="*/ 0 h 6858000"/>
              <a:gd name="connsiteX1" fmla="*/ 1142888 w 4319042"/>
              <a:gd name="connsiteY1" fmla="*/ 0 h 6858000"/>
              <a:gd name="connsiteX2" fmla="*/ 4319042 w 4319042"/>
              <a:gd name="connsiteY2" fmla="*/ 6858000 h 6858000"/>
              <a:gd name="connsiteX3" fmla="*/ 0 w 43190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9042" h="6858000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1570BA93-2E16-4C28-BA46-B2AB6349D2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5711" y="1446362"/>
            <a:ext cx="3308130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Płyta</a:t>
            </a:r>
            <a:r>
              <a:rPr lang="en-US" sz="5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54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główna</a:t>
            </a:r>
            <a:endParaRPr lang="en-US" sz="5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88AF39D8-6449-4555-80C6-D32C0726F6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865711" y="4237657"/>
            <a:ext cx="3308131" cy="165576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4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459 </a:t>
            </a:r>
            <a:r>
              <a:rPr lang="en-US" sz="2400" kern="120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zł</a:t>
            </a:r>
            <a:endParaRPr lang="en-US" sz="2400" kern="1200" dirty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26" name="Symbol zastępczy obrazu 25">
            <a:extLst>
              <a:ext uri="{FF2B5EF4-FFF2-40B4-BE49-F238E27FC236}">
                <a16:creationId xmlns:a16="http://schemas.microsoft.com/office/drawing/2014/main" id="{732F4555-EB73-442B-9986-E5A470FA1127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491" b="491"/>
          <a:stretch>
            <a:fillRect/>
          </a:stretch>
        </p:blipFill>
        <p:spPr>
          <a:xfrm>
            <a:off x="643467" y="1355516"/>
            <a:ext cx="6274296" cy="4146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7317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ytuł 9">
            <a:extLst>
              <a:ext uri="{FF2B5EF4-FFF2-40B4-BE49-F238E27FC236}">
                <a16:creationId xmlns:a16="http://schemas.microsoft.com/office/drawing/2014/main" id="{B73EDBAC-E6B9-42B1-8433-95E4C019A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5655" y="1300071"/>
            <a:ext cx="4888306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7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GPU</a:t>
            </a:r>
            <a:endParaRPr lang="en-US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7" name="Freeform: Shape 32">
            <a:extLst>
              <a:ext uri="{FF2B5EF4-FFF2-40B4-BE49-F238E27FC236}">
                <a16:creationId xmlns:a16="http://schemas.microsoft.com/office/drawing/2014/main" id="{B5809B1F-0726-44C0-B0A1-7FCE2A129E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2560321" y="4232366"/>
            <a:ext cx="5610120" cy="2625634"/>
          </a:xfrm>
          <a:custGeom>
            <a:avLst/>
            <a:gdLst>
              <a:gd name="connsiteX0" fmla="*/ 0 w 6488456"/>
              <a:gd name="connsiteY0" fmla="*/ 0 h 3036711"/>
              <a:gd name="connsiteX1" fmla="*/ 6488456 w 6488456"/>
              <a:gd name="connsiteY1" fmla="*/ 0 h 3036711"/>
              <a:gd name="connsiteX2" fmla="*/ 6482686 w 6488456"/>
              <a:gd name="connsiteY2" fmla="*/ 114279 h 3036711"/>
              <a:gd name="connsiteX3" fmla="*/ 3244228 w 6488456"/>
              <a:gd name="connsiteY3" fmla="*/ 3036711 h 3036711"/>
              <a:gd name="connsiteX4" fmla="*/ 5771 w 6488456"/>
              <a:gd name="connsiteY4" fmla="*/ 114279 h 3036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88456" h="3036711">
                <a:moveTo>
                  <a:pt x="0" y="0"/>
                </a:moveTo>
                <a:lnTo>
                  <a:pt x="6488456" y="0"/>
                </a:lnTo>
                <a:lnTo>
                  <a:pt x="6482686" y="114279"/>
                </a:lnTo>
                <a:cubicBezTo>
                  <a:pt x="6315984" y="1755766"/>
                  <a:pt x="4929697" y="3036711"/>
                  <a:pt x="3244228" y="3036711"/>
                </a:cubicBezTo>
                <a:cubicBezTo>
                  <a:pt x="1558760" y="3036711"/>
                  <a:pt x="172473" y="1755766"/>
                  <a:pt x="5771" y="114279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8" name="Freeform: Shape 34">
            <a:extLst>
              <a:ext uri="{FF2B5EF4-FFF2-40B4-BE49-F238E27FC236}">
                <a16:creationId xmlns:a16="http://schemas.microsoft.com/office/drawing/2014/main" id="{26EE9A0B-C601-4E3F-8541-29CA20DE11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1" y="0"/>
            <a:ext cx="5904411" cy="4406393"/>
          </a:xfrm>
          <a:custGeom>
            <a:avLst/>
            <a:gdLst>
              <a:gd name="connsiteX0" fmla="*/ 2562355 w 6855833"/>
              <a:gd name="connsiteY0" fmla="*/ 0 h 5116428"/>
              <a:gd name="connsiteX1" fmla="*/ 6855833 w 6855833"/>
              <a:gd name="connsiteY1" fmla="*/ 4293479 h 5116428"/>
              <a:gd name="connsiteX2" fmla="*/ 6833667 w 6855833"/>
              <a:gd name="connsiteY2" fmla="*/ 4732462 h 5116428"/>
              <a:gd name="connsiteX3" fmla="*/ 6775067 w 6855833"/>
              <a:gd name="connsiteY3" fmla="*/ 5116428 h 5116428"/>
              <a:gd name="connsiteX4" fmla="*/ 0 w 6855833"/>
              <a:gd name="connsiteY4" fmla="*/ 5116428 h 5116428"/>
              <a:gd name="connsiteX5" fmla="*/ 0 w 6855833"/>
              <a:gd name="connsiteY5" fmla="*/ 854273 h 5116428"/>
              <a:gd name="connsiteX6" fmla="*/ 161831 w 6855833"/>
              <a:gd name="connsiteY6" fmla="*/ 733259 h 5116428"/>
              <a:gd name="connsiteX7" fmla="*/ 2562355 w 6855833"/>
              <a:gd name="connsiteY7" fmla="*/ 0 h 5116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855833" h="5116428">
                <a:moveTo>
                  <a:pt x="2562355" y="0"/>
                </a:moveTo>
                <a:cubicBezTo>
                  <a:pt x="4933578" y="0"/>
                  <a:pt x="6855833" y="1922255"/>
                  <a:pt x="6855833" y="4293479"/>
                </a:cubicBezTo>
                <a:cubicBezTo>
                  <a:pt x="6855833" y="4441680"/>
                  <a:pt x="6848324" y="4588128"/>
                  <a:pt x="6833667" y="4732462"/>
                </a:cubicBezTo>
                <a:lnTo>
                  <a:pt x="6775067" y="5116428"/>
                </a:lnTo>
                <a:lnTo>
                  <a:pt x="0" y="5116428"/>
                </a:lnTo>
                <a:lnTo>
                  <a:pt x="0" y="854273"/>
                </a:lnTo>
                <a:lnTo>
                  <a:pt x="161831" y="733259"/>
                </a:lnTo>
                <a:cubicBezTo>
                  <a:pt x="847074" y="270317"/>
                  <a:pt x="1673147" y="0"/>
                  <a:pt x="2562355" y="0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4" name="Symbol zastępczy zawartości 13" descr="Obraz zawierający zabawka, kuchenka&#10;&#10;Opis wygenerowany automatycznie">
            <a:extLst>
              <a:ext uri="{FF2B5EF4-FFF2-40B4-BE49-F238E27FC236}">
                <a16:creationId xmlns:a16="http://schemas.microsoft.com/office/drawing/2014/main" id="{97A995FA-8F55-473E-90C3-0353251FC27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t="8779" r="2" b="18139"/>
          <a:stretch/>
        </p:blipFill>
        <p:spPr>
          <a:xfrm>
            <a:off x="1" y="10"/>
            <a:ext cx="5681097" cy="4151910"/>
          </a:xfrm>
          <a:custGeom>
            <a:avLst/>
            <a:gdLst/>
            <a:ahLst/>
            <a:cxnLst/>
            <a:rect l="l" t="t" r="r" b="b"/>
            <a:pathLst>
              <a:path w="5681097" h="4151920">
                <a:moveTo>
                  <a:pt x="0" y="0"/>
                </a:moveTo>
                <a:lnTo>
                  <a:pt x="5611423" y="0"/>
                </a:lnTo>
                <a:lnTo>
                  <a:pt x="5663241" y="339527"/>
                </a:lnTo>
                <a:cubicBezTo>
                  <a:pt x="5675049" y="455800"/>
                  <a:pt x="5681097" y="573775"/>
                  <a:pt x="5681097" y="693164"/>
                </a:cubicBezTo>
                <a:cubicBezTo>
                  <a:pt x="5681097" y="2603383"/>
                  <a:pt x="4132560" y="4151920"/>
                  <a:pt x="2222343" y="4151920"/>
                </a:cubicBezTo>
                <a:cubicBezTo>
                  <a:pt x="1386622" y="4151920"/>
                  <a:pt x="620129" y="3855520"/>
                  <a:pt x="22252" y="3362108"/>
                </a:cubicBezTo>
                <a:lnTo>
                  <a:pt x="0" y="3341884"/>
                </a:lnTo>
                <a:close/>
              </a:path>
            </a:pathLst>
          </a:custGeom>
        </p:spPr>
      </p:pic>
      <p:sp>
        <p:nvSpPr>
          <p:cNvPr id="39" name="Content Placeholder 29">
            <a:extLst>
              <a:ext uri="{FF2B5EF4-FFF2-40B4-BE49-F238E27FC236}">
                <a16:creationId xmlns:a16="http://schemas.microsoft.com/office/drawing/2014/main" id="{17709AA2-F1A6-4F60-A759-58B38C0450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799326" y="2075965"/>
            <a:ext cx="4884189" cy="243886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pl-PL" sz="2400" dirty="0"/>
              <a:t>1099 zł</a:t>
            </a:r>
          </a:p>
          <a:p>
            <a:pPr marL="0" indent="0">
              <a:buNone/>
            </a:pPr>
            <a:endParaRPr lang="pl-PL" sz="1800" dirty="0"/>
          </a:p>
          <a:p>
            <a:pPr marL="0" indent="0">
              <a:buNone/>
            </a:pPr>
            <a:endParaRPr lang="pl-PL" sz="1800" dirty="0"/>
          </a:p>
          <a:p>
            <a:pPr marL="0" indent="0">
              <a:buNone/>
            </a:pPr>
            <a:endParaRPr lang="pl-PL" sz="1800" dirty="0"/>
          </a:p>
          <a:p>
            <a:pPr marL="0" indent="0">
              <a:buNone/>
            </a:pPr>
            <a:endParaRPr lang="pl-PL" sz="1800" dirty="0"/>
          </a:p>
          <a:p>
            <a:pPr marL="0" indent="0">
              <a:buNone/>
            </a:pPr>
            <a:r>
              <a:rPr lang="pl-PL" sz="2400" dirty="0"/>
              <a:t>	3659 zł</a:t>
            </a:r>
          </a:p>
        </p:txBody>
      </p:sp>
      <p:pic>
        <p:nvPicPr>
          <p:cNvPr id="13" name="Symbol zastępczy zawartości 12" descr="Obraz zawierający siedzi, stół, przód, monitor&#10;&#10;Opis wygenerowany automatycznie">
            <a:extLst>
              <a:ext uri="{FF2B5EF4-FFF2-40B4-BE49-F238E27FC236}">
                <a16:creationId xmlns:a16="http://schemas.microsoft.com/office/drawing/2014/main" id="{461EAAD2-39B0-4430-8076-23F24FE5B3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391" r="-2" b="1425"/>
          <a:stretch/>
        </p:blipFill>
        <p:spPr>
          <a:xfrm>
            <a:off x="2785874" y="4448810"/>
            <a:ext cx="5148922" cy="2409190"/>
          </a:xfrm>
          <a:custGeom>
            <a:avLst/>
            <a:gdLst/>
            <a:ahLst/>
            <a:cxnLst/>
            <a:rect l="l" t="t" r="r" b="b"/>
            <a:pathLst>
              <a:path w="5148922" h="2409190">
                <a:moveTo>
                  <a:pt x="2574461" y="0"/>
                </a:moveTo>
                <a:cubicBezTo>
                  <a:pt x="3911983" y="0"/>
                  <a:pt x="5012087" y="1016507"/>
                  <a:pt x="5144375" y="2319127"/>
                </a:cubicBezTo>
                <a:lnTo>
                  <a:pt x="5148922" y="2409190"/>
                </a:lnTo>
                <a:lnTo>
                  <a:pt x="0" y="2409190"/>
                </a:lnTo>
                <a:lnTo>
                  <a:pt x="4548" y="2319127"/>
                </a:lnTo>
                <a:cubicBezTo>
                  <a:pt x="136837" y="1016507"/>
                  <a:pt x="1236939" y="0"/>
                  <a:pt x="2574461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0082521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C59AB4C8-9178-4F7A-8404-6890510B5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ytuł 4">
            <a:extLst>
              <a:ext uri="{FF2B5EF4-FFF2-40B4-BE49-F238E27FC236}">
                <a16:creationId xmlns:a16="http://schemas.microsoft.com/office/drawing/2014/main" id="{D8AB2FD2-AB3A-4096-A236-076FFA9ADE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57201"/>
            <a:ext cx="10909640" cy="183265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RAM</a:t>
            </a:r>
          </a:p>
        </p:txBody>
      </p:sp>
      <p:sp>
        <p:nvSpPr>
          <p:cNvPr id="7" name="Symbol zastępczy tekstu 6">
            <a:extLst>
              <a:ext uri="{FF2B5EF4-FFF2-40B4-BE49-F238E27FC236}">
                <a16:creationId xmlns:a16="http://schemas.microsoft.com/office/drawing/2014/main" id="{8F40839C-B2D6-4599-AA16-2907E9F81B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8881" y="2419141"/>
            <a:ext cx="10909643" cy="552659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sz="24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488 zł</a:t>
            </a:r>
          </a:p>
        </p:txBody>
      </p:sp>
      <p:sp>
        <p:nvSpPr>
          <p:cNvPr id="17" name="sketch line">
            <a:extLst>
              <a:ext uri="{FF2B5EF4-FFF2-40B4-BE49-F238E27FC236}">
                <a16:creationId xmlns:a16="http://schemas.microsoft.com/office/drawing/2014/main" id="{4CFDFB37-4BC7-42C6-915D-A6609139B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2343912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Symbol zastępczy zawartości 9">
            <a:extLst>
              <a:ext uri="{FF2B5EF4-FFF2-40B4-BE49-F238E27FC236}">
                <a16:creationId xmlns:a16="http://schemas.microsoft.com/office/drawing/2014/main" id="{EF12CEBA-439B-4CC3-8AF7-98DC798396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0040" y="3303170"/>
            <a:ext cx="11548872" cy="2744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8254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AEF0A2B8-DCF8-4F1C-8F24-08980DAF3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2E8B24A-E924-4EA4-951E-022F5DCF42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10EB1CC-8FDC-4472-9750-CD4C172488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3A054A7-C0C2-4CBF-ACC4-EAD2ADD147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4">
                <a:lumMod val="75000"/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7EA2FCBD-319F-4A4F-9834-E50E3DD2A0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0864" y="549275"/>
            <a:ext cx="11088686" cy="575792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0" dist="101600" dir="54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60A256F8-A505-4986-B700-0FF9621E8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2200" y="1089026"/>
            <a:ext cx="2951163" cy="2328864"/>
          </a:xfrm>
        </p:spPr>
        <p:txBody>
          <a:bodyPr vert="horz" wrap="square" lIns="91440" tIns="45720" rIns="91440" bIns="45720" rtlCol="0" anchor="b">
            <a:normAutofit/>
          </a:bodyPr>
          <a:lstStyle/>
          <a:p>
            <a:pPr algn="r"/>
            <a:r>
              <a:rPr lang="en-US" sz="6000" dirty="0"/>
              <a:t>SSD</a:t>
            </a:r>
            <a:endParaRPr lang="en-US" sz="2200" dirty="0"/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09F34956-5334-44E9-9031-54E02F06D5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90749" y="3444013"/>
            <a:ext cx="2951163" cy="2324961"/>
          </a:xfrm>
        </p:spPr>
        <p:txBody>
          <a:bodyPr vert="horz" wrap="square" lIns="91440" tIns="45720" rIns="91440" bIns="45720" rtlCol="0" anchor="t">
            <a:normAutofit/>
          </a:bodyPr>
          <a:lstStyle/>
          <a:p>
            <a:pPr algn="r"/>
            <a:r>
              <a:rPr lang="en-US" sz="2400" dirty="0">
                <a:solidFill>
                  <a:schemeClr val="tx1">
                    <a:alpha val="60000"/>
                  </a:schemeClr>
                </a:solidFill>
              </a:rPr>
              <a:t>426 </a:t>
            </a:r>
            <a:r>
              <a:rPr lang="en-US" sz="2400" dirty="0" err="1">
                <a:solidFill>
                  <a:schemeClr val="tx1">
                    <a:alpha val="60000"/>
                  </a:schemeClr>
                </a:solidFill>
              </a:rPr>
              <a:t>zł</a:t>
            </a:r>
            <a:endParaRPr lang="en-US" sz="2400" dirty="0">
              <a:solidFill>
                <a:schemeClr val="tx1">
                  <a:alpha val="60000"/>
                </a:schemeClr>
              </a:solidFill>
            </a:endParaRPr>
          </a:p>
        </p:txBody>
      </p:sp>
      <p:pic>
        <p:nvPicPr>
          <p:cNvPr id="11" name="Symbol zastępczy zawartości 10">
            <a:extLst>
              <a:ext uri="{FF2B5EF4-FFF2-40B4-BE49-F238E27FC236}">
                <a16:creationId xmlns:a16="http://schemas.microsoft.com/office/drawing/2014/main" id="{033A1D7F-ED2F-49FC-9E85-7D5E16A283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4585" r="1" b="3393"/>
          <a:stretch/>
        </p:blipFill>
        <p:spPr>
          <a:xfrm>
            <a:off x="4619625" y="549274"/>
            <a:ext cx="7019924" cy="5757925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7988196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4751229-0244-4FBB-BED1-407467F4C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ytuł 4">
            <a:extLst>
              <a:ext uri="{FF2B5EF4-FFF2-40B4-BE49-F238E27FC236}">
                <a16:creationId xmlns:a16="http://schemas.microsoft.com/office/drawing/2014/main" id="{B7C6F6C4-DD03-47CC-8EAF-E5E28D857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7101" y="735283"/>
            <a:ext cx="4978399" cy="316504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pl-PL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HDD</a:t>
            </a:r>
            <a:endParaRPr lang="en-US" sz="52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Symbol zastępczy zawartości 5">
            <a:extLst>
              <a:ext uri="{FF2B5EF4-FFF2-40B4-BE49-F238E27FC236}">
                <a16:creationId xmlns:a16="http://schemas.microsoft.com/office/drawing/2014/main" id="{9137CE7C-783F-4814-B584-B0FC38E9D2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97101" y="4078423"/>
            <a:ext cx="4978399" cy="2058657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4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brak</a:t>
            </a:r>
          </a:p>
        </p:txBody>
      </p:sp>
      <p:pic>
        <p:nvPicPr>
          <p:cNvPr id="10" name="Graphic 9" descr="Sad Face with No Fill">
            <a:extLst>
              <a:ext uri="{FF2B5EF4-FFF2-40B4-BE49-F238E27FC236}">
                <a16:creationId xmlns:a16="http://schemas.microsoft.com/office/drawing/2014/main" id="{FFE29DA4-5273-40D0-BBB1-C591A5A75F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7549" y="2776619"/>
            <a:ext cx="1289051" cy="1289051"/>
          </a:xfrm>
          <a:prstGeom prst="rect">
            <a:avLst/>
          </a:prstGeom>
        </p:spPr>
      </p:pic>
      <p:pic>
        <p:nvPicPr>
          <p:cNvPr id="12" name="Graphic 11" descr="Sad Face with No Fill">
            <a:extLst>
              <a:ext uri="{FF2B5EF4-FFF2-40B4-BE49-F238E27FC236}">
                <a16:creationId xmlns:a16="http://schemas.microsoft.com/office/drawing/2014/main" id="{DEB50258-F111-4F8E-9FCA-C175C9653B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07815" y="716407"/>
            <a:ext cx="5411343" cy="5411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3078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2C84AAD5-3E3B-4E53-96FA-52C0EC9FC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4385066"/>
            <a:ext cx="10923638" cy="131764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pl-PL" sz="6000" dirty="0"/>
              <a:t>M</a:t>
            </a:r>
            <a:r>
              <a:rPr lang="en-US" sz="60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onitory</a:t>
            </a:r>
            <a:endParaRPr lang="en-US" sz="6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Symbol zastępczy tekstu 5">
            <a:extLst>
              <a:ext uri="{FF2B5EF4-FFF2-40B4-BE49-F238E27FC236}">
                <a16:creationId xmlns:a16="http://schemas.microsoft.com/office/drawing/2014/main" id="{2DC7E6DB-7775-4D3F-8B55-DF141B56B4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0" y="5702709"/>
            <a:ext cx="10923638" cy="52110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2x 400</a:t>
            </a:r>
            <a:r>
              <a:rPr lang="pl-PL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</a:t>
            </a:r>
            <a:r>
              <a: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500 </a:t>
            </a:r>
            <a:r>
              <a:rPr lang="en-US" sz="24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zł</a:t>
            </a:r>
            <a:endParaRPr lang="en-US" sz="24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9" name="Obraz 8" descr="Obraz zawierający sprzęt elektroniczny, monitor, wyświetlanie, telewizja&#10;&#10;Opis wygenerowany automatycznie">
            <a:extLst>
              <a:ext uri="{FF2B5EF4-FFF2-40B4-BE49-F238E27FC236}">
                <a16:creationId xmlns:a16="http://schemas.microsoft.com/office/drawing/2014/main" id="{D20A5ACA-C523-4D4F-A2A4-C395B94D09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34" r="880"/>
          <a:stretch/>
        </p:blipFill>
        <p:spPr>
          <a:xfrm flipH="1">
            <a:off x="20" y="10"/>
            <a:ext cx="6095974" cy="4252522"/>
          </a:xfrm>
          <a:prstGeom prst="rect">
            <a:avLst/>
          </a:prstGeom>
        </p:spPr>
      </p:pic>
      <p:pic>
        <p:nvPicPr>
          <p:cNvPr id="8" name="Symbol zastępczy zawartości 7" descr="Obraz zawierający sprzęt elektroniczny, monitor, wyświetlanie, telewizja&#10;&#10;Opis wygenerowany automatycznie">
            <a:extLst>
              <a:ext uri="{FF2B5EF4-FFF2-40B4-BE49-F238E27FC236}">
                <a16:creationId xmlns:a16="http://schemas.microsoft.com/office/drawing/2014/main" id="{2BAEBBB6-9FF6-47AA-80DC-84C5D9B02B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441" r="890" b="2"/>
          <a:stretch/>
        </p:blipFill>
        <p:spPr>
          <a:xfrm>
            <a:off x="6095999" y="-681"/>
            <a:ext cx="6096001" cy="4253215"/>
          </a:xfrm>
          <a:prstGeom prst="rect">
            <a:avLst/>
          </a:prstGeom>
        </p:spPr>
      </p:pic>
      <p:cxnSp>
        <p:nvCxnSpPr>
          <p:cNvPr id="22" name="Straight Connector 18">
            <a:extLst>
              <a:ext uri="{FF2B5EF4-FFF2-40B4-BE49-F238E27FC236}">
                <a16:creationId xmlns:a16="http://schemas.microsoft.com/office/drawing/2014/main" id="{EBAD6A72-88E8-42F7-88B9-CAF744536B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-680"/>
            <a:ext cx="0" cy="4242816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800968E-0A99-46C4-A9B2-6A63AC66F4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-2" y="4242136"/>
            <a:ext cx="12192002" cy="0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62484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214</Words>
  <Application>Microsoft Office PowerPoint</Application>
  <PresentationFormat>Panoramiczny</PresentationFormat>
  <Paragraphs>68</Paragraphs>
  <Slides>26</Slides>
  <Notes>0</Notes>
  <HiddenSlides>0</HiddenSlides>
  <MMClips>0</MMClips>
  <ScaleCrop>false</ScaleCrop>
  <HeadingPairs>
    <vt:vector size="6" baseType="variant">
      <vt:variant>
        <vt:lpstr>Używane czcionki</vt:lpstr>
      </vt:variant>
      <vt:variant>
        <vt:i4>4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26</vt:i4>
      </vt:variant>
    </vt:vector>
  </HeadingPairs>
  <TitlesOfParts>
    <vt:vector size="31" baseType="lpstr">
      <vt:lpstr>-apple-system</vt:lpstr>
      <vt:lpstr>Arial</vt:lpstr>
      <vt:lpstr>Calibri</vt:lpstr>
      <vt:lpstr>Calibri Light</vt:lpstr>
      <vt:lpstr>Motyw pakietu Office</vt:lpstr>
      <vt:lpstr>Konfiguracje sprzętowe stanowisk</vt:lpstr>
      <vt:lpstr>Stanowisko dla programisty</vt:lpstr>
      <vt:lpstr>CPU</vt:lpstr>
      <vt:lpstr>Płyta główna</vt:lpstr>
      <vt:lpstr>GPU</vt:lpstr>
      <vt:lpstr>RAM</vt:lpstr>
      <vt:lpstr>SSD</vt:lpstr>
      <vt:lpstr>HDD</vt:lpstr>
      <vt:lpstr>Monitory</vt:lpstr>
      <vt:lpstr>Kamerka z mikrofonem</vt:lpstr>
      <vt:lpstr>System operacyjny</vt:lpstr>
      <vt:lpstr>Inne programy</vt:lpstr>
      <vt:lpstr>Podsumowanie  Cena: 3983 - 6843zł</vt:lpstr>
      <vt:lpstr>Stanowisko dla youtubera</vt:lpstr>
      <vt:lpstr>CPU</vt:lpstr>
      <vt:lpstr>Płyta główna</vt:lpstr>
      <vt:lpstr>GPU</vt:lpstr>
      <vt:lpstr>RAM</vt:lpstr>
      <vt:lpstr>SSD</vt:lpstr>
      <vt:lpstr>HDD</vt:lpstr>
      <vt:lpstr>Monitory</vt:lpstr>
      <vt:lpstr>Mikrofon oraz kamera</vt:lpstr>
      <vt:lpstr>System operacyjny</vt:lpstr>
      <vt:lpstr>Inne programy </vt:lpstr>
      <vt:lpstr>Podsumowanie  Cena: 6919zł</vt:lpstr>
      <vt:lpstr>Dziękujemy za uwagę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Konfiguracje sprzętowe stanowisk</dc:title>
  <dc:creator>Mateusz Randak</dc:creator>
  <cp:lastModifiedBy>Mateusz Randak</cp:lastModifiedBy>
  <cp:revision>2</cp:revision>
  <dcterms:created xsi:type="dcterms:W3CDTF">2020-11-18T11:15:37Z</dcterms:created>
  <dcterms:modified xsi:type="dcterms:W3CDTF">2020-11-18T11:21:53Z</dcterms:modified>
</cp:coreProperties>
</file>